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4" r:id="rId2"/>
    <p:sldMasterId id="2147483786" r:id="rId3"/>
    <p:sldMasterId id="2147483798" r:id="rId4"/>
    <p:sldMasterId id="2147483810" r:id="rId5"/>
    <p:sldMasterId id="2147483822" r:id="rId6"/>
    <p:sldMasterId id="2147483834" r:id="rId7"/>
    <p:sldMasterId id="2147483846" r:id="rId8"/>
    <p:sldMasterId id="2147483858" r:id="rId9"/>
    <p:sldMasterId id="2147483870" r:id="rId10"/>
    <p:sldMasterId id="2147483882" r:id="rId11"/>
    <p:sldMasterId id="2147483894" r:id="rId12"/>
    <p:sldMasterId id="2147483906" r:id="rId13"/>
    <p:sldMasterId id="2147483918" r:id="rId14"/>
    <p:sldMasterId id="2147483930" r:id="rId15"/>
    <p:sldMasterId id="2147483942" r:id="rId16"/>
    <p:sldMasterId id="2147483954" r:id="rId17"/>
    <p:sldMasterId id="2147483966" r:id="rId18"/>
  </p:sldMasterIdLst>
  <p:notesMasterIdLst>
    <p:notesMasterId r:id="rId53"/>
  </p:notesMasterIdLst>
  <p:sldIdLst>
    <p:sldId id="257" r:id="rId19"/>
    <p:sldId id="258" r:id="rId20"/>
    <p:sldId id="259" r:id="rId21"/>
    <p:sldId id="280" r:id="rId22"/>
    <p:sldId id="285" r:id="rId23"/>
    <p:sldId id="283" r:id="rId24"/>
    <p:sldId id="343" r:id="rId25"/>
    <p:sldId id="333" r:id="rId26"/>
    <p:sldId id="309" r:id="rId27"/>
    <p:sldId id="311" r:id="rId28"/>
    <p:sldId id="313" r:id="rId29"/>
    <p:sldId id="315" r:id="rId30"/>
    <p:sldId id="317" r:id="rId31"/>
    <p:sldId id="320" r:id="rId32"/>
    <p:sldId id="289" r:id="rId33"/>
    <p:sldId id="291" r:id="rId34"/>
    <p:sldId id="293" r:id="rId35"/>
    <p:sldId id="295" r:id="rId36"/>
    <p:sldId id="297" r:id="rId37"/>
    <p:sldId id="299" r:id="rId38"/>
    <p:sldId id="301" r:id="rId39"/>
    <p:sldId id="303" r:id="rId40"/>
    <p:sldId id="305" r:id="rId41"/>
    <p:sldId id="330" r:id="rId42"/>
    <p:sldId id="324" r:id="rId43"/>
    <p:sldId id="328" r:id="rId44"/>
    <p:sldId id="329" r:id="rId45"/>
    <p:sldId id="339" r:id="rId46"/>
    <p:sldId id="345" r:id="rId47"/>
    <p:sldId id="260" r:id="rId48"/>
    <p:sldId id="340" r:id="rId49"/>
    <p:sldId id="277" r:id="rId50"/>
    <p:sldId id="344" r:id="rId51"/>
    <p:sldId id="346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slide" Target="slides/slide32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slide" Target="slides/slide23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1AA56B-9D7B-4DF7-8A4A-4E1646213B6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072B5A-F13F-4585-B69D-EC5C3D81B193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математическая грамотность;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AD262B-75C4-4D87-8100-C1D1BFCB08BB}" type="parTrans" cxnId="{D8CF3F6E-5DFB-463E-AA02-9A1681E61616}">
      <dgm:prSet/>
      <dgm:spPr/>
      <dgm:t>
        <a:bodyPr/>
        <a:lstStyle/>
        <a:p>
          <a:endParaRPr lang="ru-RU"/>
        </a:p>
      </dgm:t>
    </dgm:pt>
    <dgm:pt modelId="{2D815CF3-8DA4-4420-AFF5-3FDBF2174976}" type="sibTrans" cxnId="{D8CF3F6E-5DFB-463E-AA02-9A1681E61616}">
      <dgm:prSet/>
      <dgm:spPr/>
      <dgm:t>
        <a:bodyPr/>
        <a:lstStyle/>
        <a:p>
          <a:endParaRPr lang="ru-RU"/>
        </a:p>
      </dgm:t>
    </dgm:pt>
    <dgm:pt modelId="{FD000397-FFD7-4D48-AD58-F0F7291A4772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глобальные компетенции;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5919FC-8E0B-4AED-9CD9-0F0E2F40886F}" type="parTrans" cxnId="{2BF7B84D-2305-4D39-AD6E-741C610BE63A}">
      <dgm:prSet/>
      <dgm:spPr/>
      <dgm:t>
        <a:bodyPr/>
        <a:lstStyle/>
        <a:p>
          <a:endParaRPr lang="ru-RU"/>
        </a:p>
      </dgm:t>
    </dgm:pt>
    <dgm:pt modelId="{15C16D13-59A5-4D51-9FEA-F8278BD9DDB5}" type="sibTrans" cxnId="{2BF7B84D-2305-4D39-AD6E-741C610BE63A}">
      <dgm:prSet/>
      <dgm:spPr/>
      <dgm:t>
        <a:bodyPr/>
        <a:lstStyle/>
        <a:p>
          <a:endParaRPr lang="ru-RU"/>
        </a:p>
      </dgm:t>
    </dgm:pt>
    <dgm:pt modelId="{AC4307E5-5D02-4F53-AA9D-9904180B03D1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креативное и критическое мышление.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ED9BA9-97EF-4F30-878A-D5AE64113A4E}" type="parTrans" cxnId="{40F38F59-5529-4D09-BD3A-3E79980364EE}">
      <dgm:prSet/>
      <dgm:spPr/>
      <dgm:t>
        <a:bodyPr/>
        <a:lstStyle/>
        <a:p>
          <a:endParaRPr lang="ru-RU"/>
        </a:p>
      </dgm:t>
    </dgm:pt>
    <dgm:pt modelId="{58F84C37-036C-478B-BE24-311721C42D6A}" type="sibTrans" cxnId="{40F38F59-5529-4D09-BD3A-3E79980364EE}">
      <dgm:prSet/>
      <dgm:spPr/>
      <dgm:t>
        <a:bodyPr/>
        <a:lstStyle/>
        <a:p>
          <a:endParaRPr lang="ru-RU"/>
        </a:p>
      </dgm:t>
    </dgm:pt>
    <dgm:pt modelId="{FEB0C1E2-532C-431D-9E6A-CD503C9AE0B9}">
      <dgm:prSet/>
      <dgm:spPr>
        <a:solidFill>
          <a:srgbClr val="FF0000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финансовая грамотность;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8E5924-B11B-48C2-BF08-119E2E8B166F}" type="parTrans" cxnId="{283B0ABB-2963-4D48-BBFF-F017E74DC804}">
      <dgm:prSet/>
      <dgm:spPr/>
      <dgm:t>
        <a:bodyPr/>
        <a:lstStyle/>
        <a:p>
          <a:endParaRPr lang="ru-RU"/>
        </a:p>
      </dgm:t>
    </dgm:pt>
    <dgm:pt modelId="{3E3D3F70-72F9-4145-B9F2-0B67B9E2CD02}" type="sibTrans" cxnId="{283B0ABB-2963-4D48-BBFF-F017E74DC804}">
      <dgm:prSet/>
      <dgm:spPr/>
      <dgm:t>
        <a:bodyPr/>
        <a:lstStyle/>
        <a:p>
          <a:endParaRPr lang="ru-RU"/>
        </a:p>
      </dgm:t>
    </dgm:pt>
    <dgm:pt modelId="{F11B84EA-7BF8-4378-A5C1-869B8968CD7B}">
      <dgm:prSet/>
      <dgm:spPr>
        <a:solidFill>
          <a:srgbClr val="FF0000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читательская грамотность;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65DE7A-19F5-4E04-BA69-73A88BD8C5C7}" type="parTrans" cxnId="{A9FAB7A5-134A-4DE8-B230-AFF07FAB5056}">
      <dgm:prSet/>
      <dgm:spPr/>
      <dgm:t>
        <a:bodyPr/>
        <a:lstStyle/>
        <a:p>
          <a:endParaRPr lang="ru-RU"/>
        </a:p>
      </dgm:t>
    </dgm:pt>
    <dgm:pt modelId="{BA17F982-CFFC-4559-A48D-FC57BCA63A35}" type="sibTrans" cxnId="{A9FAB7A5-134A-4DE8-B230-AFF07FAB5056}">
      <dgm:prSet/>
      <dgm:spPr/>
      <dgm:t>
        <a:bodyPr/>
        <a:lstStyle/>
        <a:p>
          <a:endParaRPr lang="ru-RU"/>
        </a:p>
      </dgm:t>
    </dgm:pt>
    <dgm:pt modelId="{CF8D9D9B-0F42-47AF-9925-619F10643AD1}">
      <dgm:prSet/>
      <dgm:spPr>
        <a:solidFill>
          <a:srgbClr val="FF0000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естественнонаучная грамотность;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F81DC2-DE37-476C-99EC-E79CD52C0055}" type="parTrans" cxnId="{6E014D05-E6B3-49B9-AA01-C26445C8ECA0}">
      <dgm:prSet/>
      <dgm:spPr/>
      <dgm:t>
        <a:bodyPr/>
        <a:lstStyle/>
        <a:p>
          <a:endParaRPr lang="ru-RU"/>
        </a:p>
      </dgm:t>
    </dgm:pt>
    <dgm:pt modelId="{111D4CE3-FFFD-43D8-BD24-43D699B67218}" type="sibTrans" cxnId="{6E014D05-E6B3-49B9-AA01-C26445C8ECA0}">
      <dgm:prSet/>
      <dgm:spPr/>
      <dgm:t>
        <a:bodyPr/>
        <a:lstStyle/>
        <a:p>
          <a:endParaRPr lang="ru-RU"/>
        </a:p>
      </dgm:t>
    </dgm:pt>
    <dgm:pt modelId="{25B1230F-92BE-421A-BD3D-853D01AAFE8C}" type="pres">
      <dgm:prSet presAssocID="{531AA56B-9D7B-4DF7-8A4A-4E1646213B6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A5621E-7CDD-4A83-A4E8-6D5DE1CF0090}" type="pres">
      <dgm:prSet presAssocID="{9D072B5A-F13F-4585-B69D-EC5C3D81B193}" presName="parentLin" presStyleCnt="0"/>
      <dgm:spPr/>
    </dgm:pt>
    <dgm:pt modelId="{8C4ADE14-E433-4EC8-83E0-E9081AF45495}" type="pres">
      <dgm:prSet presAssocID="{9D072B5A-F13F-4585-B69D-EC5C3D81B193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B04EA328-4550-415B-B38C-55A211D2683E}" type="pres">
      <dgm:prSet presAssocID="{9D072B5A-F13F-4585-B69D-EC5C3D81B193}" presName="parentText" presStyleLbl="node1" presStyleIdx="0" presStyleCnt="6" custLinFactNeighborX="592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472A7A-54E5-4FC6-B6EA-E7C14019A4F6}" type="pres">
      <dgm:prSet presAssocID="{9D072B5A-F13F-4585-B69D-EC5C3D81B193}" presName="negativeSpace" presStyleCnt="0"/>
      <dgm:spPr/>
    </dgm:pt>
    <dgm:pt modelId="{0DFF7381-B8D2-4663-8AF7-36A4F15E05E6}" type="pres">
      <dgm:prSet presAssocID="{9D072B5A-F13F-4585-B69D-EC5C3D81B193}" presName="childText" presStyleLbl="conFgAcc1" presStyleIdx="0" presStyleCnt="6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/>
        </a:p>
      </dgm:t>
    </dgm:pt>
    <dgm:pt modelId="{246197C0-7D0C-4B5A-AA57-77ADFD04D8FE}" type="pres">
      <dgm:prSet presAssocID="{2D815CF3-8DA4-4420-AFF5-3FDBF2174976}" presName="spaceBetweenRectangles" presStyleCnt="0"/>
      <dgm:spPr/>
    </dgm:pt>
    <dgm:pt modelId="{2090E35A-3B59-4222-9051-59659A35368A}" type="pres">
      <dgm:prSet presAssocID="{F11B84EA-7BF8-4378-A5C1-869B8968CD7B}" presName="parentLin" presStyleCnt="0"/>
      <dgm:spPr/>
    </dgm:pt>
    <dgm:pt modelId="{9DFD5950-A3E7-4C94-A2F9-7F5C79B8DE8B}" type="pres">
      <dgm:prSet presAssocID="{F11B84EA-7BF8-4378-A5C1-869B8968CD7B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4140BF0-186F-4E3F-8A62-9532A452817F}" type="pres">
      <dgm:prSet presAssocID="{F11B84EA-7BF8-4378-A5C1-869B8968CD7B}" presName="parentText" presStyleLbl="node1" presStyleIdx="1" presStyleCnt="6" custLinFactNeighborX="592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D049AB-B10D-4596-9DC8-2D4831AF8CE0}" type="pres">
      <dgm:prSet presAssocID="{F11B84EA-7BF8-4378-A5C1-869B8968CD7B}" presName="negativeSpace" presStyleCnt="0"/>
      <dgm:spPr/>
    </dgm:pt>
    <dgm:pt modelId="{B335D41F-744F-409C-B1A6-7F41FD8182F9}" type="pres">
      <dgm:prSet presAssocID="{F11B84EA-7BF8-4378-A5C1-869B8968CD7B}" presName="childText" presStyleLbl="conFgAcc1" presStyleIdx="1" presStyleCnt="6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/>
        </a:p>
      </dgm:t>
    </dgm:pt>
    <dgm:pt modelId="{34D2B650-3C8A-40D3-AC98-44165421D6FC}" type="pres">
      <dgm:prSet presAssocID="{BA17F982-CFFC-4559-A48D-FC57BCA63A35}" presName="spaceBetweenRectangles" presStyleCnt="0"/>
      <dgm:spPr/>
    </dgm:pt>
    <dgm:pt modelId="{93228643-E742-4134-9BCB-7E71B52F54CC}" type="pres">
      <dgm:prSet presAssocID="{CF8D9D9B-0F42-47AF-9925-619F10643AD1}" presName="parentLin" presStyleCnt="0"/>
      <dgm:spPr/>
    </dgm:pt>
    <dgm:pt modelId="{5A0B88D7-1805-4E71-AD21-8D7510ABB3CD}" type="pres">
      <dgm:prSet presAssocID="{CF8D9D9B-0F42-47AF-9925-619F10643AD1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9EBA89AA-CCDB-4FB6-A0F9-8FFAAE358828}" type="pres">
      <dgm:prSet presAssocID="{CF8D9D9B-0F42-47AF-9925-619F10643AD1}" presName="parentText" presStyleLbl="node1" presStyleIdx="2" presStyleCnt="6" custLinFactNeighborX="592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3A6447-88A9-4C76-8FE0-C367215B0087}" type="pres">
      <dgm:prSet presAssocID="{CF8D9D9B-0F42-47AF-9925-619F10643AD1}" presName="negativeSpace" presStyleCnt="0"/>
      <dgm:spPr/>
    </dgm:pt>
    <dgm:pt modelId="{5E6F82C2-3C9A-4FEA-8097-4EEDAE4F9C0B}" type="pres">
      <dgm:prSet presAssocID="{CF8D9D9B-0F42-47AF-9925-619F10643AD1}" presName="childText" presStyleLbl="conFgAcc1" presStyleIdx="2" presStyleCnt="6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/>
        </a:p>
      </dgm:t>
    </dgm:pt>
    <dgm:pt modelId="{02EEA3E8-7F18-401D-BC22-8E7A7EF5C430}" type="pres">
      <dgm:prSet presAssocID="{111D4CE3-FFFD-43D8-BD24-43D699B67218}" presName="spaceBetweenRectangles" presStyleCnt="0"/>
      <dgm:spPr/>
    </dgm:pt>
    <dgm:pt modelId="{6D32B244-C192-4BF3-BAC3-C2755740A167}" type="pres">
      <dgm:prSet presAssocID="{FEB0C1E2-532C-431D-9E6A-CD503C9AE0B9}" presName="parentLin" presStyleCnt="0"/>
      <dgm:spPr/>
    </dgm:pt>
    <dgm:pt modelId="{860C7224-D78E-43D7-AE2B-E2704ECB4A04}" type="pres">
      <dgm:prSet presAssocID="{FEB0C1E2-532C-431D-9E6A-CD503C9AE0B9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A89EA887-0A79-48D4-86E9-8DA8DD4B3E4A}" type="pres">
      <dgm:prSet presAssocID="{FEB0C1E2-532C-431D-9E6A-CD503C9AE0B9}" presName="parentText" presStyleLbl="node1" presStyleIdx="3" presStyleCnt="6" custLinFactNeighborX="592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66555-C8D4-4CBB-A022-5F7D0C556022}" type="pres">
      <dgm:prSet presAssocID="{FEB0C1E2-532C-431D-9E6A-CD503C9AE0B9}" presName="negativeSpace" presStyleCnt="0"/>
      <dgm:spPr/>
    </dgm:pt>
    <dgm:pt modelId="{C1843042-529E-4DE8-9E7D-5C7CCDB04A30}" type="pres">
      <dgm:prSet presAssocID="{FEB0C1E2-532C-431D-9E6A-CD503C9AE0B9}" presName="childText" presStyleLbl="conFgAcc1" presStyleIdx="3" presStyleCnt="6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/>
        </a:p>
      </dgm:t>
    </dgm:pt>
    <dgm:pt modelId="{EF5E774E-9FAA-491F-83F7-4A60414A455A}" type="pres">
      <dgm:prSet presAssocID="{3E3D3F70-72F9-4145-B9F2-0B67B9E2CD02}" presName="spaceBetweenRectangles" presStyleCnt="0"/>
      <dgm:spPr/>
    </dgm:pt>
    <dgm:pt modelId="{2E24C5E1-BB79-401C-B71A-7F9F9E7F314C}" type="pres">
      <dgm:prSet presAssocID="{FD000397-FFD7-4D48-AD58-F0F7291A4772}" presName="parentLin" presStyleCnt="0"/>
      <dgm:spPr/>
    </dgm:pt>
    <dgm:pt modelId="{B3D37879-5738-4626-ADDE-513B048A78A4}" type="pres">
      <dgm:prSet presAssocID="{FD000397-FFD7-4D48-AD58-F0F7291A4772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FEB2E1E3-A428-4CF4-978A-324BBA3E69AE}" type="pres">
      <dgm:prSet presAssocID="{FD000397-FFD7-4D48-AD58-F0F7291A4772}" presName="parentText" presStyleLbl="node1" presStyleIdx="4" presStyleCnt="6" custScaleX="100000" custLinFactNeighborX="592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62188-58F7-4256-A21B-6D0EE1EEA564}" type="pres">
      <dgm:prSet presAssocID="{FD000397-FFD7-4D48-AD58-F0F7291A4772}" presName="negativeSpace" presStyleCnt="0"/>
      <dgm:spPr/>
    </dgm:pt>
    <dgm:pt modelId="{0B0F3A48-596F-412D-9259-2D3D9836021E}" type="pres">
      <dgm:prSet presAssocID="{FD000397-FFD7-4D48-AD58-F0F7291A4772}" presName="childText" presStyleLbl="conFgAcc1" presStyleIdx="4" presStyleCnt="6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/>
        </a:p>
      </dgm:t>
    </dgm:pt>
    <dgm:pt modelId="{33C0E8DC-8D67-4E33-B644-3420C98277AF}" type="pres">
      <dgm:prSet presAssocID="{15C16D13-59A5-4D51-9FEA-F8278BD9DDB5}" presName="spaceBetweenRectangles" presStyleCnt="0"/>
      <dgm:spPr/>
    </dgm:pt>
    <dgm:pt modelId="{4F27A020-8BB7-40FA-999B-084E31424BE3}" type="pres">
      <dgm:prSet presAssocID="{AC4307E5-5D02-4F53-AA9D-9904180B03D1}" presName="parentLin" presStyleCnt="0"/>
      <dgm:spPr/>
    </dgm:pt>
    <dgm:pt modelId="{783E5343-1A4A-4949-83C0-05607DE92017}" type="pres">
      <dgm:prSet presAssocID="{AC4307E5-5D02-4F53-AA9D-9904180B03D1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ACF71C3-3A8F-40C1-8AD7-8B8E680CDE05}" type="pres">
      <dgm:prSet presAssocID="{AC4307E5-5D02-4F53-AA9D-9904180B03D1}" presName="parentText" presStyleLbl="node1" presStyleIdx="5" presStyleCnt="6" custScaleX="111836" custLinFactNeighborX="588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5CDB31-ED82-486E-8B0F-4CD9703C240C}" type="pres">
      <dgm:prSet presAssocID="{AC4307E5-5D02-4F53-AA9D-9904180B03D1}" presName="negativeSpace" presStyleCnt="0"/>
      <dgm:spPr/>
    </dgm:pt>
    <dgm:pt modelId="{15A7150D-6823-4DBA-920D-4B6AD0E73102}" type="pres">
      <dgm:prSet presAssocID="{AC4307E5-5D02-4F53-AA9D-9904180B03D1}" presName="childText" presStyleLbl="conFgAcc1" presStyleIdx="5" presStyleCnt="6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/>
        </a:p>
      </dgm:t>
    </dgm:pt>
  </dgm:ptLst>
  <dgm:cxnLst>
    <dgm:cxn modelId="{192D9C1C-F8EA-434D-A9C1-6072F86D4B0B}" type="presOf" srcId="{AC4307E5-5D02-4F53-AA9D-9904180B03D1}" destId="{783E5343-1A4A-4949-83C0-05607DE92017}" srcOrd="0" destOrd="0" presId="urn:microsoft.com/office/officeart/2005/8/layout/list1"/>
    <dgm:cxn modelId="{C2161AD7-DEEB-44D0-9984-1815C263F12B}" type="presOf" srcId="{FEB0C1E2-532C-431D-9E6A-CD503C9AE0B9}" destId="{A89EA887-0A79-48D4-86E9-8DA8DD4B3E4A}" srcOrd="1" destOrd="0" presId="urn:microsoft.com/office/officeart/2005/8/layout/list1"/>
    <dgm:cxn modelId="{80F0E32B-0B8C-4336-A423-A2A1513AF04C}" type="presOf" srcId="{F11B84EA-7BF8-4378-A5C1-869B8968CD7B}" destId="{9DFD5950-A3E7-4C94-A2F9-7F5C79B8DE8B}" srcOrd="0" destOrd="0" presId="urn:microsoft.com/office/officeart/2005/8/layout/list1"/>
    <dgm:cxn modelId="{D8CF3F6E-5DFB-463E-AA02-9A1681E61616}" srcId="{531AA56B-9D7B-4DF7-8A4A-4E1646213B6C}" destId="{9D072B5A-F13F-4585-B69D-EC5C3D81B193}" srcOrd="0" destOrd="0" parTransId="{F0AD262B-75C4-4D87-8100-C1D1BFCB08BB}" sibTransId="{2D815CF3-8DA4-4420-AFF5-3FDBF2174976}"/>
    <dgm:cxn modelId="{5E997899-6F70-4B19-9ECF-FED26808A33C}" type="presOf" srcId="{9D072B5A-F13F-4585-B69D-EC5C3D81B193}" destId="{B04EA328-4550-415B-B38C-55A211D2683E}" srcOrd="1" destOrd="0" presId="urn:microsoft.com/office/officeart/2005/8/layout/list1"/>
    <dgm:cxn modelId="{283B0ABB-2963-4D48-BBFF-F017E74DC804}" srcId="{531AA56B-9D7B-4DF7-8A4A-4E1646213B6C}" destId="{FEB0C1E2-532C-431D-9E6A-CD503C9AE0B9}" srcOrd="3" destOrd="0" parTransId="{F78E5924-B11B-48C2-BF08-119E2E8B166F}" sibTransId="{3E3D3F70-72F9-4145-B9F2-0B67B9E2CD02}"/>
    <dgm:cxn modelId="{2BF7B84D-2305-4D39-AD6E-741C610BE63A}" srcId="{531AA56B-9D7B-4DF7-8A4A-4E1646213B6C}" destId="{FD000397-FFD7-4D48-AD58-F0F7291A4772}" srcOrd="4" destOrd="0" parTransId="{BE5919FC-8E0B-4AED-9CD9-0F0E2F40886F}" sibTransId="{15C16D13-59A5-4D51-9FEA-F8278BD9DDB5}"/>
    <dgm:cxn modelId="{68AC7273-D97A-4A25-B63A-7306A3841276}" type="presOf" srcId="{FD000397-FFD7-4D48-AD58-F0F7291A4772}" destId="{B3D37879-5738-4626-ADDE-513B048A78A4}" srcOrd="0" destOrd="0" presId="urn:microsoft.com/office/officeart/2005/8/layout/list1"/>
    <dgm:cxn modelId="{F3963B94-31F4-49CE-B168-1971D3FC9F52}" type="presOf" srcId="{FD000397-FFD7-4D48-AD58-F0F7291A4772}" destId="{FEB2E1E3-A428-4CF4-978A-324BBA3E69AE}" srcOrd="1" destOrd="0" presId="urn:microsoft.com/office/officeart/2005/8/layout/list1"/>
    <dgm:cxn modelId="{A9FAB7A5-134A-4DE8-B230-AFF07FAB5056}" srcId="{531AA56B-9D7B-4DF7-8A4A-4E1646213B6C}" destId="{F11B84EA-7BF8-4378-A5C1-869B8968CD7B}" srcOrd="1" destOrd="0" parTransId="{D365DE7A-19F5-4E04-BA69-73A88BD8C5C7}" sibTransId="{BA17F982-CFFC-4559-A48D-FC57BCA63A35}"/>
    <dgm:cxn modelId="{0DF08649-4A41-4063-A0D1-104E5ED5CE89}" type="presOf" srcId="{531AA56B-9D7B-4DF7-8A4A-4E1646213B6C}" destId="{25B1230F-92BE-421A-BD3D-853D01AAFE8C}" srcOrd="0" destOrd="0" presId="urn:microsoft.com/office/officeart/2005/8/layout/list1"/>
    <dgm:cxn modelId="{40F38F59-5529-4D09-BD3A-3E79980364EE}" srcId="{531AA56B-9D7B-4DF7-8A4A-4E1646213B6C}" destId="{AC4307E5-5D02-4F53-AA9D-9904180B03D1}" srcOrd="5" destOrd="0" parTransId="{F2ED9BA9-97EF-4F30-878A-D5AE64113A4E}" sibTransId="{58F84C37-036C-478B-BE24-311721C42D6A}"/>
    <dgm:cxn modelId="{68FC46D4-A872-4360-9BD8-91E2A00C1291}" type="presOf" srcId="{9D072B5A-F13F-4585-B69D-EC5C3D81B193}" destId="{8C4ADE14-E433-4EC8-83E0-E9081AF45495}" srcOrd="0" destOrd="0" presId="urn:microsoft.com/office/officeart/2005/8/layout/list1"/>
    <dgm:cxn modelId="{DE37AA3D-D0B1-4CEE-8030-F5BCEFD29E6F}" type="presOf" srcId="{AC4307E5-5D02-4F53-AA9D-9904180B03D1}" destId="{DACF71C3-3A8F-40C1-8AD7-8B8E680CDE05}" srcOrd="1" destOrd="0" presId="urn:microsoft.com/office/officeart/2005/8/layout/list1"/>
    <dgm:cxn modelId="{6E014D05-E6B3-49B9-AA01-C26445C8ECA0}" srcId="{531AA56B-9D7B-4DF7-8A4A-4E1646213B6C}" destId="{CF8D9D9B-0F42-47AF-9925-619F10643AD1}" srcOrd="2" destOrd="0" parTransId="{CAF81DC2-DE37-476C-99EC-E79CD52C0055}" sibTransId="{111D4CE3-FFFD-43D8-BD24-43D699B67218}"/>
    <dgm:cxn modelId="{F5D959A3-2298-42FE-B433-C69D04B77A08}" type="presOf" srcId="{CF8D9D9B-0F42-47AF-9925-619F10643AD1}" destId="{9EBA89AA-CCDB-4FB6-A0F9-8FFAAE358828}" srcOrd="1" destOrd="0" presId="urn:microsoft.com/office/officeart/2005/8/layout/list1"/>
    <dgm:cxn modelId="{9C42F71C-A9C2-4C5A-88C5-DA6D86A7C329}" type="presOf" srcId="{CF8D9D9B-0F42-47AF-9925-619F10643AD1}" destId="{5A0B88D7-1805-4E71-AD21-8D7510ABB3CD}" srcOrd="0" destOrd="0" presId="urn:microsoft.com/office/officeart/2005/8/layout/list1"/>
    <dgm:cxn modelId="{737F240D-09D8-4F9A-91AD-E0BEAD8CDEA5}" type="presOf" srcId="{F11B84EA-7BF8-4378-A5C1-869B8968CD7B}" destId="{34140BF0-186F-4E3F-8A62-9532A452817F}" srcOrd="1" destOrd="0" presId="urn:microsoft.com/office/officeart/2005/8/layout/list1"/>
    <dgm:cxn modelId="{3E76B416-60D7-4CDE-BCCA-569B93A72193}" type="presOf" srcId="{FEB0C1E2-532C-431D-9E6A-CD503C9AE0B9}" destId="{860C7224-D78E-43D7-AE2B-E2704ECB4A04}" srcOrd="0" destOrd="0" presId="urn:microsoft.com/office/officeart/2005/8/layout/list1"/>
    <dgm:cxn modelId="{999F2359-2D8E-47D3-81E4-6D94C5D6335C}" type="presParOf" srcId="{25B1230F-92BE-421A-BD3D-853D01AAFE8C}" destId="{A5A5621E-7CDD-4A83-A4E8-6D5DE1CF0090}" srcOrd="0" destOrd="0" presId="urn:microsoft.com/office/officeart/2005/8/layout/list1"/>
    <dgm:cxn modelId="{B37BD1A3-E8CE-46B7-99FC-5FD84917435C}" type="presParOf" srcId="{A5A5621E-7CDD-4A83-A4E8-6D5DE1CF0090}" destId="{8C4ADE14-E433-4EC8-83E0-E9081AF45495}" srcOrd="0" destOrd="0" presId="urn:microsoft.com/office/officeart/2005/8/layout/list1"/>
    <dgm:cxn modelId="{C92D2FF1-7D09-4097-AF14-70C78E9407C2}" type="presParOf" srcId="{A5A5621E-7CDD-4A83-A4E8-6D5DE1CF0090}" destId="{B04EA328-4550-415B-B38C-55A211D2683E}" srcOrd="1" destOrd="0" presId="urn:microsoft.com/office/officeart/2005/8/layout/list1"/>
    <dgm:cxn modelId="{EA37F1A2-A3D0-4CDB-9D83-6C410792B7DA}" type="presParOf" srcId="{25B1230F-92BE-421A-BD3D-853D01AAFE8C}" destId="{EA472A7A-54E5-4FC6-B6EA-E7C14019A4F6}" srcOrd="1" destOrd="0" presId="urn:microsoft.com/office/officeart/2005/8/layout/list1"/>
    <dgm:cxn modelId="{AB6370D5-681C-48F5-AE82-D3762E2E6B0D}" type="presParOf" srcId="{25B1230F-92BE-421A-BD3D-853D01AAFE8C}" destId="{0DFF7381-B8D2-4663-8AF7-36A4F15E05E6}" srcOrd="2" destOrd="0" presId="urn:microsoft.com/office/officeart/2005/8/layout/list1"/>
    <dgm:cxn modelId="{3C30DE8F-39D2-43F6-B21D-A726D7A3A0A7}" type="presParOf" srcId="{25B1230F-92BE-421A-BD3D-853D01AAFE8C}" destId="{246197C0-7D0C-4B5A-AA57-77ADFD04D8FE}" srcOrd="3" destOrd="0" presId="urn:microsoft.com/office/officeart/2005/8/layout/list1"/>
    <dgm:cxn modelId="{6DF56CF0-8D98-456F-8AB8-F0FEEE6DD521}" type="presParOf" srcId="{25B1230F-92BE-421A-BD3D-853D01AAFE8C}" destId="{2090E35A-3B59-4222-9051-59659A35368A}" srcOrd="4" destOrd="0" presId="urn:microsoft.com/office/officeart/2005/8/layout/list1"/>
    <dgm:cxn modelId="{D94B6809-E687-41EB-BC25-FE25178E7945}" type="presParOf" srcId="{2090E35A-3B59-4222-9051-59659A35368A}" destId="{9DFD5950-A3E7-4C94-A2F9-7F5C79B8DE8B}" srcOrd="0" destOrd="0" presId="urn:microsoft.com/office/officeart/2005/8/layout/list1"/>
    <dgm:cxn modelId="{3849522C-3AEA-43B6-9726-6599C69A1484}" type="presParOf" srcId="{2090E35A-3B59-4222-9051-59659A35368A}" destId="{34140BF0-186F-4E3F-8A62-9532A452817F}" srcOrd="1" destOrd="0" presId="urn:microsoft.com/office/officeart/2005/8/layout/list1"/>
    <dgm:cxn modelId="{12ED112C-BF4C-4A03-B02A-F717A8BCB86B}" type="presParOf" srcId="{25B1230F-92BE-421A-BD3D-853D01AAFE8C}" destId="{2AD049AB-B10D-4596-9DC8-2D4831AF8CE0}" srcOrd="5" destOrd="0" presId="urn:microsoft.com/office/officeart/2005/8/layout/list1"/>
    <dgm:cxn modelId="{2D9EE663-121C-45FA-B8B0-D5274DD80C8B}" type="presParOf" srcId="{25B1230F-92BE-421A-BD3D-853D01AAFE8C}" destId="{B335D41F-744F-409C-B1A6-7F41FD8182F9}" srcOrd="6" destOrd="0" presId="urn:microsoft.com/office/officeart/2005/8/layout/list1"/>
    <dgm:cxn modelId="{31406507-7A38-4723-8C42-C641CC844DFC}" type="presParOf" srcId="{25B1230F-92BE-421A-BD3D-853D01AAFE8C}" destId="{34D2B650-3C8A-40D3-AC98-44165421D6FC}" srcOrd="7" destOrd="0" presId="urn:microsoft.com/office/officeart/2005/8/layout/list1"/>
    <dgm:cxn modelId="{FFF2CD6C-D00F-4775-B725-4315956DFC9E}" type="presParOf" srcId="{25B1230F-92BE-421A-BD3D-853D01AAFE8C}" destId="{93228643-E742-4134-9BCB-7E71B52F54CC}" srcOrd="8" destOrd="0" presId="urn:microsoft.com/office/officeart/2005/8/layout/list1"/>
    <dgm:cxn modelId="{C43F2200-880E-4436-BCCE-9F248AE1DD35}" type="presParOf" srcId="{93228643-E742-4134-9BCB-7E71B52F54CC}" destId="{5A0B88D7-1805-4E71-AD21-8D7510ABB3CD}" srcOrd="0" destOrd="0" presId="urn:microsoft.com/office/officeart/2005/8/layout/list1"/>
    <dgm:cxn modelId="{71093403-E66C-4816-BD2D-111BD7AE8F7C}" type="presParOf" srcId="{93228643-E742-4134-9BCB-7E71B52F54CC}" destId="{9EBA89AA-CCDB-4FB6-A0F9-8FFAAE358828}" srcOrd="1" destOrd="0" presId="urn:microsoft.com/office/officeart/2005/8/layout/list1"/>
    <dgm:cxn modelId="{EA4B3820-117C-4B32-8174-B2792E190672}" type="presParOf" srcId="{25B1230F-92BE-421A-BD3D-853D01AAFE8C}" destId="{323A6447-88A9-4C76-8FE0-C367215B0087}" srcOrd="9" destOrd="0" presId="urn:microsoft.com/office/officeart/2005/8/layout/list1"/>
    <dgm:cxn modelId="{D4FCC430-09BD-4D93-8161-AC93EE43D90A}" type="presParOf" srcId="{25B1230F-92BE-421A-BD3D-853D01AAFE8C}" destId="{5E6F82C2-3C9A-4FEA-8097-4EEDAE4F9C0B}" srcOrd="10" destOrd="0" presId="urn:microsoft.com/office/officeart/2005/8/layout/list1"/>
    <dgm:cxn modelId="{D796EC81-D823-4A44-AD44-0E48A60FAE7B}" type="presParOf" srcId="{25B1230F-92BE-421A-BD3D-853D01AAFE8C}" destId="{02EEA3E8-7F18-401D-BC22-8E7A7EF5C430}" srcOrd="11" destOrd="0" presId="urn:microsoft.com/office/officeart/2005/8/layout/list1"/>
    <dgm:cxn modelId="{4BBBFDD2-76F0-41FB-A22F-FBB821277B0E}" type="presParOf" srcId="{25B1230F-92BE-421A-BD3D-853D01AAFE8C}" destId="{6D32B244-C192-4BF3-BAC3-C2755740A167}" srcOrd="12" destOrd="0" presId="urn:microsoft.com/office/officeart/2005/8/layout/list1"/>
    <dgm:cxn modelId="{3A559AEF-3CA9-4ACC-9277-EEC87DE8BF16}" type="presParOf" srcId="{6D32B244-C192-4BF3-BAC3-C2755740A167}" destId="{860C7224-D78E-43D7-AE2B-E2704ECB4A04}" srcOrd="0" destOrd="0" presId="urn:microsoft.com/office/officeart/2005/8/layout/list1"/>
    <dgm:cxn modelId="{69EA9277-B91C-4B13-A7E9-09FFD65854D5}" type="presParOf" srcId="{6D32B244-C192-4BF3-BAC3-C2755740A167}" destId="{A89EA887-0A79-48D4-86E9-8DA8DD4B3E4A}" srcOrd="1" destOrd="0" presId="urn:microsoft.com/office/officeart/2005/8/layout/list1"/>
    <dgm:cxn modelId="{94D12E29-2527-4C4F-A2AB-3EAC0CDC090A}" type="presParOf" srcId="{25B1230F-92BE-421A-BD3D-853D01AAFE8C}" destId="{E8066555-C8D4-4CBB-A022-5F7D0C556022}" srcOrd="13" destOrd="0" presId="urn:microsoft.com/office/officeart/2005/8/layout/list1"/>
    <dgm:cxn modelId="{C777FF78-CA4E-4AD2-9FE8-C510F6F3A7D3}" type="presParOf" srcId="{25B1230F-92BE-421A-BD3D-853D01AAFE8C}" destId="{C1843042-529E-4DE8-9E7D-5C7CCDB04A30}" srcOrd="14" destOrd="0" presId="urn:microsoft.com/office/officeart/2005/8/layout/list1"/>
    <dgm:cxn modelId="{2D6BF52B-0E06-4E40-9F8F-0D4605DDA8A9}" type="presParOf" srcId="{25B1230F-92BE-421A-BD3D-853D01AAFE8C}" destId="{EF5E774E-9FAA-491F-83F7-4A60414A455A}" srcOrd="15" destOrd="0" presId="urn:microsoft.com/office/officeart/2005/8/layout/list1"/>
    <dgm:cxn modelId="{B97C68A6-55EC-4A8B-ABF8-ABD3030EEA68}" type="presParOf" srcId="{25B1230F-92BE-421A-BD3D-853D01AAFE8C}" destId="{2E24C5E1-BB79-401C-B71A-7F9F9E7F314C}" srcOrd="16" destOrd="0" presId="urn:microsoft.com/office/officeart/2005/8/layout/list1"/>
    <dgm:cxn modelId="{9579A15E-6837-407F-9A86-719D427FEDC3}" type="presParOf" srcId="{2E24C5E1-BB79-401C-B71A-7F9F9E7F314C}" destId="{B3D37879-5738-4626-ADDE-513B048A78A4}" srcOrd="0" destOrd="0" presId="urn:microsoft.com/office/officeart/2005/8/layout/list1"/>
    <dgm:cxn modelId="{AB84F06F-A53E-47A8-9BDB-FE8DDB8AD199}" type="presParOf" srcId="{2E24C5E1-BB79-401C-B71A-7F9F9E7F314C}" destId="{FEB2E1E3-A428-4CF4-978A-324BBA3E69AE}" srcOrd="1" destOrd="0" presId="urn:microsoft.com/office/officeart/2005/8/layout/list1"/>
    <dgm:cxn modelId="{98DB4AB0-4A3C-4BC8-BA58-412E3BAF35F9}" type="presParOf" srcId="{25B1230F-92BE-421A-BD3D-853D01AAFE8C}" destId="{77062188-58F7-4256-A21B-6D0EE1EEA564}" srcOrd="17" destOrd="0" presId="urn:microsoft.com/office/officeart/2005/8/layout/list1"/>
    <dgm:cxn modelId="{CD0D4339-BD37-4943-91EB-3447418FDD91}" type="presParOf" srcId="{25B1230F-92BE-421A-BD3D-853D01AAFE8C}" destId="{0B0F3A48-596F-412D-9259-2D3D9836021E}" srcOrd="18" destOrd="0" presId="urn:microsoft.com/office/officeart/2005/8/layout/list1"/>
    <dgm:cxn modelId="{D3D8097A-3C0D-4957-9813-177669381E71}" type="presParOf" srcId="{25B1230F-92BE-421A-BD3D-853D01AAFE8C}" destId="{33C0E8DC-8D67-4E33-B644-3420C98277AF}" srcOrd="19" destOrd="0" presId="urn:microsoft.com/office/officeart/2005/8/layout/list1"/>
    <dgm:cxn modelId="{6F7B0395-A89F-43BB-94FF-4A3D60D216DF}" type="presParOf" srcId="{25B1230F-92BE-421A-BD3D-853D01AAFE8C}" destId="{4F27A020-8BB7-40FA-999B-084E31424BE3}" srcOrd="20" destOrd="0" presId="urn:microsoft.com/office/officeart/2005/8/layout/list1"/>
    <dgm:cxn modelId="{55CCBF90-7AFF-4E83-8369-88C5DB7D00AC}" type="presParOf" srcId="{4F27A020-8BB7-40FA-999B-084E31424BE3}" destId="{783E5343-1A4A-4949-83C0-05607DE92017}" srcOrd="0" destOrd="0" presId="urn:microsoft.com/office/officeart/2005/8/layout/list1"/>
    <dgm:cxn modelId="{B7C781A8-ECAC-4C84-86F2-F15F2EDCD952}" type="presParOf" srcId="{4F27A020-8BB7-40FA-999B-084E31424BE3}" destId="{DACF71C3-3A8F-40C1-8AD7-8B8E680CDE05}" srcOrd="1" destOrd="0" presId="urn:microsoft.com/office/officeart/2005/8/layout/list1"/>
    <dgm:cxn modelId="{DEC65983-C2C3-4A0F-A915-0BA3D0FBDEE8}" type="presParOf" srcId="{25B1230F-92BE-421A-BD3D-853D01AAFE8C}" destId="{585CDB31-ED82-486E-8B0F-4CD9703C240C}" srcOrd="21" destOrd="0" presId="urn:microsoft.com/office/officeart/2005/8/layout/list1"/>
    <dgm:cxn modelId="{F93FA501-FE90-4A57-8414-65A0F47400F6}" type="presParOf" srcId="{25B1230F-92BE-421A-BD3D-853D01AAFE8C}" destId="{15A7150D-6823-4DBA-920D-4B6AD0E73102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6A72D7-8627-4106-9EBB-2F493E85E5E1}" type="doc">
      <dgm:prSet loTypeId="urn:microsoft.com/office/officeart/2005/8/layout/radial5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A5C607DC-D2BA-45AF-AE8E-177081C2CB7F}">
      <dgm:prSet phldrT="[Текст]" custT="1"/>
      <dgm:spPr/>
      <dgm:t>
        <a:bodyPr/>
        <a:lstStyle/>
        <a:p>
          <a:r>
            <a:rPr lang="en-US" sz="1800" dirty="0" smtClean="0"/>
            <a:t>Ways of travelling</a:t>
          </a:r>
          <a:endParaRPr lang="ru-RU" sz="1800" dirty="0"/>
        </a:p>
      </dgm:t>
    </dgm:pt>
    <dgm:pt modelId="{C58FD54F-C977-4CE6-83E4-AD1D256D7AE4}" type="parTrans" cxnId="{E88C5886-E498-41C0-B2C9-1FFF3324284B}">
      <dgm:prSet/>
      <dgm:spPr/>
      <dgm:t>
        <a:bodyPr/>
        <a:lstStyle/>
        <a:p>
          <a:endParaRPr lang="ru-RU"/>
        </a:p>
      </dgm:t>
    </dgm:pt>
    <dgm:pt modelId="{A8EF5EC9-767E-4666-A296-A26B09585BF9}" type="sibTrans" cxnId="{E88C5886-E498-41C0-B2C9-1FFF3324284B}">
      <dgm:prSet/>
      <dgm:spPr/>
      <dgm:t>
        <a:bodyPr/>
        <a:lstStyle/>
        <a:p>
          <a:endParaRPr lang="ru-RU"/>
        </a:p>
      </dgm:t>
    </dgm:pt>
    <dgm:pt modelId="{E210DB83-D9DA-4E7C-A6AE-6301346FE724}">
      <dgm:prSet phldrT="[Текст]" custT="1"/>
      <dgm:spPr/>
      <dgm:t>
        <a:bodyPr/>
        <a:lstStyle/>
        <a:p>
          <a:r>
            <a:rPr lang="en-US" sz="1600" dirty="0" smtClean="0"/>
            <a:t>by car</a:t>
          </a:r>
          <a:endParaRPr lang="ru-RU" sz="1600" dirty="0"/>
        </a:p>
      </dgm:t>
    </dgm:pt>
    <dgm:pt modelId="{45D4ECC1-1D75-4EAF-9F68-E7EC5A3C4581}" type="parTrans" cxnId="{03C31E69-5D9A-4B74-930D-9E252D89B24D}">
      <dgm:prSet/>
      <dgm:spPr/>
      <dgm:t>
        <a:bodyPr/>
        <a:lstStyle/>
        <a:p>
          <a:endParaRPr lang="ru-RU"/>
        </a:p>
      </dgm:t>
    </dgm:pt>
    <dgm:pt modelId="{C3662A6B-4831-423C-9C73-AB0768438AE7}" type="sibTrans" cxnId="{03C31E69-5D9A-4B74-930D-9E252D89B24D}">
      <dgm:prSet/>
      <dgm:spPr/>
      <dgm:t>
        <a:bodyPr/>
        <a:lstStyle/>
        <a:p>
          <a:endParaRPr lang="ru-RU"/>
        </a:p>
      </dgm:t>
    </dgm:pt>
    <dgm:pt modelId="{4547E39C-65D9-4DB2-903E-B79E324B27A0}">
      <dgm:prSet phldrT="[Текст]" custT="1"/>
      <dgm:spPr/>
      <dgm:t>
        <a:bodyPr/>
        <a:lstStyle/>
        <a:p>
          <a:r>
            <a:rPr lang="en-US" sz="1600" dirty="0" smtClean="0"/>
            <a:t>by plane</a:t>
          </a:r>
          <a:endParaRPr lang="ru-RU" sz="1600" dirty="0"/>
        </a:p>
      </dgm:t>
    </dgm:pt>
    <dgm:pt modelId="{2720ACA6-1862-4C9B-BA44-FEC504D09794}" type="parTrans" cxnId="{2D63C28B-7819-4639-BED4-C1D8A94360A6}">
      <dgm:prSet/>
      <dgm:spPr/>
      <dgm:t>
        <a:bodyPr/>
        <a:lstStyle/>
        <a:p>
          <a:endParaRPr lang="ru-RU"/>
        </a:p>
      </dgm:t>
    </dgm:pt>
    <dgm:pt modelId="{04A781DB-516F-4689-B85D-BF88926A12BB}" type="sibTrans" cxnId="{2D63C28B-7819-4639-BED4-C1D8A94360A6}">
      <dgm:prSet/>
      <dgm:spPr/>
      <dgm:t>
        <a:bodyPr/>
        <a:lstStyle/>
        <a:p>
          <a:endParaRPr lang="ru-RU"/>
        </a:p>
      </dgm:t>
    </dgm:pt>
    <dgm:pt modelId="{E54703DF-1312-4269-BB71-091E4A651AB6}">
      <dgm:prSet phldrT="[Текст]" custT="1"/>
      <dgm:spPr/>
      <dgm:t>
        <a:bodyPr/>
        <a:lstStyle/>
        <a:p>
          <a:r>
            <a:rPr lang="en-US" sz="1600" dirty="0" smtClean="0"/>
            <a:t>by bus</a:t>
          </a:r>
          <a:endParaRPr lang="ru-RU" sz="1600" dirty="0"/>
        </a:p>
      </dgm:t>
    </dgm:pt>
    <dgm:pt modelId="{FF74C997-68AC-4324-B647-27DE658494B3}" type="parTrans" cxnId="{5BAD1095-6DAE-4FF8-8786-A018144D33EB}">
      <dgm:prSet/>
      <dgm:spPr/>
      <dgm:t>
        <a:bodyPr/>
        <a:lstStyle/>
        <a:p>
          <a:endParaRPr lang="ru-RU"/>
        </a:p>
      </dgm:t>
    </dgm:pt>
    <dgm:pt modelId="{70FCC7C2-5237-42A5-B79A-6BB89D439FB4}" type="sibTrans" cxnId="{5BAD1095-6DAE-4FF8-8786-A018144D33EB}">
      <dgm:prSet/>
      <dgm:spPr/>
      <dgm:t>
        <a:bodyPr/>
        <a:lstStyle/>
        <a:p>
          <a:endParaRPr lang="ru-RU"/>
        </a:p>
      </dgm:t>
    </dgm:pt>
    <dgm:pt modelId="{F300E97D-78EB-4D3F-AB0D-2A24240D8C3F}">
      <dgm:prSet phldrT="[Текст]" custT="1"/>
      <dgm:spPr/>
      <dgm:t>
        <a:bodyPr/>
        <a:lstStyle/>
        <a:p>
          <a:r>
            <a:rPr lang="en-US" sz="1600" dirty="0" smtClean="0"/>
            <a:t>by train</a:t>
          </a:r>
          <a:endParaRPr lang="ru-RU" sz="1600" dirty="0"/>
        </a:p>
      </dgm:t>
    </dgm:pt>
    <dgm:pt modelId="{BDC17523-D856-4169-8FE9-81A6981902A4}" type="parTrans" cxnId="{BC079425-B261-4995-BA8A-473FC28A8E96}">
      <dgm:prSet/>
      <dgm:spPr/>
      <dgm:t>
        <a:bodyPr/>
        <a:lstStyle/>
        <a:p>
          <a:endParaRPr lang="ru-RU"/>
        </a:p>
      </dgm:t>
    </dgm:pt>
    <dgm:pt modelId="{FAC5015C-3B05-4176-A4A3-053E3F3B1C1B}" type="sibTrans" cxnId="{BC079425-B261-4995-BA8A-473FC28A8E96}">
      <dgm:prSet/>
      <dgm:spPr/>
      <dgm:t>
        <a:bodyPr/>
        <a:lstStyle/>
        <a:p>
          <a:endParaRPr lang="ru-RU"/>
        </a:p>
      </dgm:t>
    </dgm:pt>
    <dgm:pt modelId="{3757CDEB-448E-4DFF-8533-E6292789B64D}">
      <dgm:prSet phldrT="[Текст]"/>
      <dgm:spPr/>
      <dgm:t>
        <a:bodyPr/>
        <a:lstStyle/>
        <a:p>
          <a:endParaRPr lang="ru-RU" dirty="0"/>
        </a:p>
      </dgm:t>
    </dgm:pt>
    <dgm:pt modelId="{0A5A9956-D45A-4AB5-932C-F3ED531E6D59}" type="parTrans" cxnId="{C3A892DE-9B31-4C39-BBB6-B7447A541956}">
      <dgm:prSet/>
      <dgm:spPr/>
      <dgm:t>
        <a:bodyPr/>
        <a:lstStyle/>
        <a:p>
          <a:endParaRPr lang="ru-RU"/>
        </a:p>
      </dgm:t>
    </dgm:pt>
    <dgm:pt modelId="{09B535C3-D6CB-4929-B1A0-BEEF4541EFAF}" type="sibTrans" cxnId="{C3A892DE-9B31-4C39-BBB6-B7447A541956}">
      <dgm:prSet/>
      <dgm:spPr/>
      <dgm:t>
        <a:bodyPr/>
        <a:lstStyle/>
        <a:p>
          <a:endParaRPr lang="ru-RU"/>
        </a:p>
      </dgm:t>
    </dgm:pt>
    <dgm:pt modelId="{D259CBD1-D142-4823-A09E-71F43ECC5980}" type="pres">
      <dgm:prSet presAssocID="{F16A72D7-8627-4106-9EBB-2F493E85E5E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070D8C-F0D8-450F-BB29-FDBB031510D2}" type="pres">
      <dgm:prSet presAssocID="{A5C607DC-D2BA-45AF-AE8E-177081C2CB7F}" presName="centerShape" presStyleLbl="node0" presStyleIdx="0" presStyleCnt="1" custScaleX="134772" custScaleY="134772"/>
      <dgm:spPr/>
      <dgm:t>
        <a:bodyPr/>
        <a:lstStyle/>
        <a:p>
          <a:endParaRPr lang="ru-RU"/>
        </a:p>
      </dgm:t>
    </dgm:pt>
    <dgm:pt modelId="{F311DB86-F2F0-46A1-BB69-7E0D3E70D27C}" type="pres">
      <dgm:prSet presAssocID="{45D4ECC1-1D75-4EAF-9F68-E7EC5A3C4581}" presName="parTrans" presStyleLbl="sibTrans2D1" presStyleIdx="0" presStyleCnt="4"/>
      <dgm:spPr/>
      <dgm:t>
        <a:bodyPr/>
        <a:lstStyle/>
        <a:p>
          <a:endParaRPr lang="ru-RU"/>
        </a:p>
      </dgm:t>
    </dgm:pt>
    <dgm:pt modelId="{EAEC4139-83F9-472E-9E05-9A754CCD79CE}" type="pres">
      <dgm:prSet presAssocID="{45D4ECC1-1D75-4EAF-9F68-E7EC5A3C458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FA38F94B-924F-4DE6-9BB4-7DF2DC972A50}" type="pres">
      <dgm:prSet presAssocID="{E210DB83-D9DA-4E7C-A6AE-6301346FE72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EB975-637C-4590-93BA-801808CAF7D6}" type="pres">
      <dgm:prSet presAssocID="{2720ACA6-1862-4C9B-BA44-FEC504D09794}" presName="parTrans" presStyleLbl="sibTrans2D1" presStyleIdx="1" presStyleCnt="4"/>
      <dgm:spPr/>
      <dgm:t>
        <a:bodyPr/>
        <a:lstStyle/>
        <a:p>
          <a:endParaRPr lang="ru-RU"/>
        </a:p>
      </dgm:t>
    </dgm:pt>
    <dgm:pt modelId="{F5DFC50F-FC39-4548-A1D9-86D704AC12A1}" type="pres">
      <dgm:prSet presAssocID="{2720ACA6-1862-4C9B-BA44-FEC504D09794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7DE79D6E-B349-4A7A-B2E6-65FA59ADBFB4}" type="pres">
      <dgm:prSet presAssocID="{4547E39C-65D9-4DB2-903E-B79E324B27A0}" presName="node" presStyleLbl="node1" presStyleIdx="1" presStyleCnt="4" custScaleX="121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A40447-D919-47B3-9272-9FDDCEC6A99C}" type="pres">
      <dgm:prSet presAssocID="{FF74C997-68AC-4324-B647-27DE658494B3}" presName="parTrans" presStyleLbl="sibTrans2D1" presStyleIdx="2" presStyleCnt="4"/>
      <dgm:spPr/>
      <dgm:t>
        <a:bodyPr/>
        <a:lstStyle/>
        <a:p>
          <a:endParaRPr lang="ru-RU"/>
        </a:p>
      </dgm:t>
    </dgm:pt>
    <dgm:pt modelId="{E56A09C5-A042-437E-B61F-F7D86AE4ACFE}" type="pres">
      <dgm:prSet presAssocID="{FF74C997-68AC-4324-B647-27DE658494B3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88F4D4FA-03BA-4166-A465-F07F328AC91D}" type="pres">
      <dgm:prSet presAssocID="{E54703DF-1312-4269-BB71-091E4A651AB6}" presName="node" presStyleLbl="node1" presStyleIdx="2" presStyleCnt="4" custRadScaleRad="96546" custRadScaleInc="-3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68536F-D221-4C05-BC19-28A207105754}" type="pres">
      <dgm:prSet presAssocID="{BDC17523-D856-4169-8FE9-81A6981902A4}" presName="parTrans" presStyleLbl="sibTrans2D1" presStyleIdx="3" presStyleCnt="4" custLinFactNeighborX="-4263" custLinFactNeighborY="-9458"/>
      <dgm:spPr/>
      <dgm:t>
        <a:bodyPr/>
        <a:lstStyle/>
        <a:p>
          <a:endParaRPr lang="ru-RU"/>
        </a:p>
      </dgm:t>
    </dgm:pt>
    <dgm:pt modelId="{9D3D0F4F-1637-4FF8-87C3-CE4C949DD365}" type="pres">
      <dgm:prSet presAssocID="{BDC17523-D856-4169-8FE9-81A6981902A4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41513666-8ECE-4793-AEC7-92D96B1A1F21}" type="pres">
      <dgm:prSet presAssocID="{F300E97D-78EB-4D3F-AB0D-2A24240D8C3F}" presName="node" presStyleLbl="node1" presStyleIdx="3" presStyleCnt="4" custScaleX="1373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5E8916-B0D8-466E-B6A6-3F1BD1720FE7}" type="presOf" srcId="{E54703DF-1312-4269-BB71-091E4A651AB6}" destId="{88F4D4FA-03BA-4166-A465-F07F328AC91D}" srcOrd="0" destOrd="0" presId="urn:microsoft.com/office/officeart/2005/8/layout/radial5"/>
    <dgm:cxn modelId="{DC2B3237-543E-4926-B31A-1AAF10B43910}" type="presOf" srcId="{FF74C997-68AC-4324-B647-27DE658494B3}" destId="{D5A40447-D919-47B3-9272-9FDDCEC6A99C}" srcOrd="0" destOrd="0" presId="urn:microsoft.com/office/officeart/2005/8/layout/radial5"/>
    <dgm:cxn modelId="{2D63C28B-7819-4639-BED4-C1D8A94360A6}" srcId="{A5C607DC-D2BA-45AF-AE8E-177081C2CB7F}" destId="{4547E39C-65D9-4DB2-903E-B79E324B27A0}" srcOrd="1" destOrd="0" parTransId="{2720ACA6-1862-4C9B-BA44-FEC504D09794}" sibTransId="{04A781DB-516F-4689-B85D-BF88926A12BB}"/>
    <dgm:cxn modelId="{FD3A3435-4E7B-411D-A3F9-704F14EDCB10}" type="presOf" srcId="{BDC17523-D856-4169-8FE9-81A6981902A4}" destId="{D768536F-D221-4C05-BC19-28A207105754}" srcOrd="0" destOrd="0" presId="urn:microsoft.com/office/officeart/2005/8/layout/radial5"/>
    <dgm:cxn modelId="{12AF1487-C006-42E4-9C3F-CE89155D5C7F}" type="presOf" srcId="{2720ACA6-1862-4C9B-BA44-FEC504D09794}" destId="{776EB975-637C-4590-93BA-801808CAF7D6}" srcOrd="0" destOrd="0" presId="urn:microsoft.com/office/officeart/2005/8/layout/radial5"/>
    <dgm:cxn modelId="{511E4AD3-875D-48FD-9D72-39D0024EB81A}" type="presOf" srcId="{E210DB83-D9DA-4E7C-A6AE-6301346FE724}" destId="{FA38F94B-924F-4DE6-9BB4-7DF2DC972A50}" srcOrd="0" destOrd="0" presId="urn:microsoft.com/office/officeart/2005/8/layout/radial5"/>
    <dgm:cxn modelId="{09E94E79-7ABC-4DE8-8740-F52212A90372}" type="presOf" srcId="{45D4ECC1-1D75-4EAF-9F68-E7EC5A3C4581}" destId="{F311DB86-F2F0-46A1-BB69-7E0D3E70D27C}" srcOrd="0" destOrd="0" presId="urn:microsoft.com/office/officeart/2005/8/layout/radial5"/>
    <dgm:cxn modelId="{20F88F4A-8DF1-4044-A3A0-716B5B76450F}" type="presOf" srcId="{4547E39C-65D9-4DB2-903E-B79E324B27A0}" destId="{7DE79D6E-B349-4A7A-B2E6-65FA59ADBFB4}" srcOrd="0" destOrd="0" presId="urn:microsoft.com/office/officeart/2005/8/layout/radial5"/>
    <dgm:cxn modelId="{2D8692D3-C391-468F-99FC-7BA930CE3E43}" type="presOf" srcId="{F16A72D7-8627-4106-9EBB-2F493E85E5E1}" destId="{D259CBD1-D142-4823-A09E-71F43ECC5980}" srcOrd="0" destOrd="0" presId="urn:microsoft.com/office/officeart/2005/8/layout/radial5"/>
    <dgm:cxn modelId="{34FD70A2-B416-44A4-B4B1-850A7BDC6E72}" type="presOf" srcId="{2720ACA6-1862-4C9B-BA44-FEC504D09794}" destId="{F5DFC50F-FC39-4548-A1D9-86D704AC12A1}" srcOrd="1" destOrd="0" presId="urn:microsoft.com/office/officeart/2005/8/layout/radial5"/>
    <dgm:cxn modelId="{F04C3541-34AB-4F59-8639-1A17C5D8424A}" type="presOf" srcId="{FF74C997-68AC-4324-B647-27DE658494B3}" destId="{E56A09C5-A042-437E-B61F-F7D86AE4ACFE}" srcOrd="1" destOrd="0" presId="urn:microsoft.com/office/officeart/2005/8/layout/radial5"/>
    <dgm:cxn modelId="{D6285DFE-01E6-41FF-8D1C-818336A07026}" type="presOf" srcId="{BDC17523-D856-4169-8FE9-81A6981902A4}" destId="{9D3D0F4F-1637-4FF8-87C3-CE4C949DD365}" srcOrd="1" destOrd="0" presId="urn:microsoft.com/office/officeart/2005/8/layout/radial5"/>
    <dgm:cxn modelId="{03C31E69-5D9A-4B74-930D-9E252D89B24D}" srcId="{A5C607DC-D2BA-45AF-AE8E-177081C2CB7F}" destId="{E210DB83-D9DA-4E7C-A6AE-6301346FE724}" srcOrd="0" destOrd="0" parTransId="{45D4ECC1-1D75-4EAF-9F68-E7EC5A3C4581}" sibTransId="{C3662A6B-4831-423C-9C73-AB0768438AE7}"/>
    <dgm:cxn modelId="{BC079425-B261-4995-BA8A-473FC28A8E96}" srcId="{A5C607DC-D2BA-45AF-AE8E-177081C2CB7F}" destId="{F300E97D-78EB-4D3F-AB0D-2A24240D8C3F}" srcOrd="3" destOrd="0" parTransId="{BDC17523-D856-4169-8FE9-81A6981902A4}" sibTransId="{FAC5015C-3B05-4176-A4A3-053E3F3B1C1B}"/>
    <dgm:cxn modelId="{C3A892DE-9B31-4C39-BBB6-B7447A541956}" srcId="{F16A72D7-8627-4106-9EBB-2F493E85E5E1}" destId="{3757CDEB-448E-4DFF-8533-E6292789B64D}" srcOrd="1" destOrd="0" parTransId="{0A5A9956-D45A-4AB5-932C-F3ED531E6D59}" sibTransId="{09B535C3-D6CB-4929-B1A0-BEEF4541EFAF}"/>
    <dgm:cxn modelId="{B6220FB5-2BF2-4CE2-83C3-6127A75DF51B}" type="presOf" srcId="{45D4ECC1-1D75-4EAF-9F68-E7EC5A3C4581}" destId="{EAEC4139-83F9-472E-9E05-9A754CCD79CE}" srcOrd="1" destOrd="0" presId="urn:microsoft.com/office/officeart/2005/8/layout/radial5"/>
    <dgm:cxn modelId="{D8572DD9-F729-416D-A5B8-32C49E3DCEBD}" type="presOf" srcId="{F300E97D-78EB-4D3F-AB0D-2A24240D8C3F}" destId="{41513666-8ECE-4793-AEC7-92D96B1A1F21}" srcOrd="0" destOrd="0" presId="urn:microsoft.com/office/officeart/2005/8/layout/radial5"/>
    <dgm:cxn modelId="{E88C5886-E498-41C0-B2C9-1FFF3324284B}" srcId="{F16A72D7-8627-4106-9EBB-2F493E85E5E1}" destId="{A5C607DC-D2BA-45AF-AE8E-177081C2CB7F}" srcOrd="0" destOrd="0" parTransId="{C58FD54F-C977-4CE6-83E4-AD1D256D7AE4}" sibTransId="{A8EF5EC9-767E-4666-A296-A26B09585BF9}"/>
    <dgm:cxn modelId="{5BAD1095-6DAE-4FF8-8786-A018144D33EB}" srcId="{A5C607DC-D2BA-45AF-AE8E-177081C2CB7F}" destId="{E54703DF-1312-4269-BB71-091E4A651AB6}" srcOrd="2" destOrd="0" parTransId="{FF74C997-68AC-4324-B647-27DE658494B3}" sibTransId="{70FCC7C2-5237-42A5-B79A-6BB89D439FB4}"/>
    <dgm:cxn modelId="{A9B3DF85-D545-4363-9F75-2F8CB1DC6900}" type="presOf" srcId="{A5C607DC-D2BA-45AF-AE8E-177081C2CB7F}" destId="{7D070D8C-F0D8-450F-BB29-FDBB031510D2}" srcOrd="0" destOrd="0" presId="urn:microsoft.com/office/officeart/2005/8/layout/radial5"/>
    <dgm:cxn modelId="{AE38B310-C5B2-41D8-8031-7A20D90D4460}" type="presParOf" srcId="{D259CBD1-D142-4823-A09E-71F43ECC5980}" destId="{7D070D8C-F0D8-450F-BB29-FDBB031510D2}" srcOrd="0" destOrd="0" presId="urn:microsoft.com/office/officeart/2005/8/layout/radial5"/>
    <dgm:cxn modelId="{A566AD5B-2903-4267-B6E3-AC584AF4F65D}" type="presParOf" srcId="{D259CBD1-D142-4823-A09E-71F43ECC5980}" destId="{F311DB86-F2F0-46A1-BB69-7E0D3E70D27C}" srcOrd="1" destOrd="0" presId="urn:microsoft.com/office/officeart/2005/8/layout/radial5"/>
    <dgm:cxn modelId="{E021F4A0-50AF-4A13-A212-769E4949852F}" type="presParOf" srcId="{F311DB86-F2F0-46A1-BB69-7E0D3E70D27C}" destId="{EAEC4139-83F9-472E-9E05-9A754CCD79CE}" srcOrd="0" destOrd="0" presId="urn:microsoft.com/office/officeart/2005/8/layout/radial5"/>
    <dgm:cxn modelId="{2BDF8DD8-64E6-4132-96BD-0532719A6401}" type="presParOf" srcId="{D259CBD1-D142-4823-A09E-71F43ECC5980}" destId="{FA38F94B-924F-4DE6-9BB4-7DF2DC972A50}" srcOrd="2" destOrd="0" presId="urn:microsoft.com/office/officeart/2005/8/layout/radial5"/>
    <dgm:cxn modelId="{6599313F-A3C4-4B4E-9CA9-BC4E0C6A91A3}" type="presParOf" srcId="{D259CBD1-D142-4823-A09E-71F43ECC5980}" destId="{776EB975-637C-4590-93BA-801808CAF7D6}" srcOrd="3" destOrd="0" presId="urn:microsoft.com/office/officeart/2005/8/layout/radial5"/>
    <dgm:cxn modelId="{AF705F88-6ED7-4AC1-8F48-CADB23A6B1E8}" type="presParOf" srcId="{776EB975-637C-4590-93BA-801808CAF7D6}" destId="{F5DFC50F-FC39-4548-A1D9-86D704AC12A1}" srcOrd="0" destOrd="0" presId="urn:microsoft.com/office/officeart/2005/8/layout/radial5"/>
    <dgm:cxn modelId="{56BDA5A8-7A4A-4293-B13F-7CBE123DD54B}" type="presParOf" srcId="{D259CBD1-D142-4823-A09E-71F43ECC5980}" destId="{7DE79D6E-B349-4A7A-B2E6-65FA59ADBFB4}" srcOrd="4" destOrd="0" presId="urn:microsoft.com/office/officeart/2005/8/layout/radial5"/>
    <dgm:cxn modelId="{DDE22F6A-D497-4B16-8131-4472059A5108}" type="presParOf" srcId="{D259CBD1-D142-4823-A09E-71F43ECC5980}" destId="{D5A40447-D919-47B3-9272-9FDDCEC6A99C}" srcOrd="5" destOrd="0" presId="urn:microsoft.com/office/officeart/2005/8/layout/radial5"/>
    <dgm:cxn modelId="{A810E17D-C808-4279-873B-93A0ED17EE4B}" type="presParOf" srcId="{D5A40447-D919-47B3-9272-9FDDCEC6A99C}" destId="{E56A09C5-A042-437E-B61F-F7D86AE4ACFE}" srcOrd="0" destOrd="0" presId="urn:microsoft.com/office/officeart/2005/8/layout/radial5"/>
    <dgm:cxn modelId="{04D3441C-12B8-4AF8-9B11-F3DFC207D6E1}" type="presParOf" srcId="{D259CBD1-D142-4823-A09E-71F43ECC5980}" destId="{88F4D4FA-03BA-4166-A465-F07F328AC91D}" srcOrd="6" destOrd="0" presId="urn:microsoft.com/office/officeart/2005/8/layout/radial5"/>
    <dgm:cxn modelId="{15795A97-52F0-4A81-A3E6-3B97A5A460AC}" type="presParOf" srcId="{D259CBD1-D142-4823-A09E-71F43ECC5980}" destId="{D768536F-D221-4C05-BC19-28A207105754}" srcOrd="7" destOrd="0" presId="urn:microsoft.com/office/officeart/2005/8/layout/radial5"/>
    <dgm:cxn modelId="{AEB6DAE1-0236-4BF2-97F0-6F09C8EA7CCE}" type="presParOf" srcId="{D768536F-D221-4C05-BC19-28A207105754}" destId="{9D3D0F4F-1637-4FF8-87C3-CE4C949DD365}" srcOrd="0" destOrd="0" presId="urn:microsoft.com/office/officeart/2005/8/layout/radial5"/>
    <dgm:cxn modelId="{D44C259C-BD5D-4CFB-8544-0892255BE292}" type="presParOf" srcId="{D259CBD1-D142-4823-A09E-71F43ECC5980}" destId="{41513666-8ECE-4793-AEC7-92D96B1A1F21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F7381-B8D2-4663-8AF7-36A4F15E05E6}">
      <dsp:nvSpPr>
        <dsp:cNvPr id="0" name=""/>
        <dsp:cNvSpPr/>
      </dsp:nvSpPr>
      <dsp:spPr>
        <a:xfrm>
          <a:off x="0" y="302504"/>
          <a:ext cx="6096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EA328-4550-415B-B38C-55A211D2683E}">
      <dsp:nvSpPr>
        <dsp:cNvPr id="0" name=""/>
        <dsp:cNvSpPr/>
      </dsp:nvSpPr>
      <dsp:spPr>
        <a:xfrm>
          <a:off x="485329" y="22064"/>
          <a:ext cx="4267200" cy="56088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математическая грамотность;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2709" y="49444"/>
        <a:ext cx="4212440" cy="506120"/>
      </dsp:txXfrm>
    </dsp:sp>
    <dsp:sp modelId="{B335D41F-744F-409C-B1A6-7F41FD8182F9}">
      <dsp:nvSpPr>
        <dsp:cNvPr id="0" name=""/>
        <dsp:cNvSpPr/>
      </dsp:nvSpPr>
      <dsp:spPr>
        <a:xfrm>
          <a:off x="0" y="1164344"/>
          <a:ext cx="6096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140BF0-186F-4E3F-8A62-9532A452817F}">
      <dsp:nvSpPr>
        <dsp:cNvPr id="0" name=""/>
        <dsp:cNvSpPr/>
      </dsp:nvSpPr>
      <dsp:spPr>
        <a:xfrm>
          <a:off x="485329" y="883904"/>
          <a:ext cx="4267200" cy="56088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читательская грамотность;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2709" y="911284"/>
        <a:ext cx="4212440" cy="506120"/>
      </dsp:txXfrm>
    </dsp:sp>
    <dsp:sp modelId="{5E6F82C2-3C9A-4FEA-8097-4EEDAE4F9C0B}">
      <dsp:nvSpPr>
        <dsp:cNvPr id="0" name=""/>
        <dsp:cNvSpPr/>
      </dsp:nvSpPr>
      <dsp:spPr>
        <a:xfrm>
          <a:off x="0" y="2026184"/>
          <a:ext cx="6096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BA89AA-CCDB-4FB6-A0F9-8FFAAE358828}">
      <dsp:nvSpPr>
        <dsp:cNvPr id="0" name=""/>
        <dsp:cNvSpPr/>
      </dsp:nvSpPr>
      <dsp:spPr>
        <a:xfrm>
          <a:off x="485329" y="1745744"/>
          <a:ext cx="4267200" cy="56088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естественнонаучная грамотность;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2709" y="1773124"/>
        <a:ext cx="4212440" cy="506120"/>
      </dsp:txXfrm>
    </dsp:sp>
    <dsp:sp modelId="{C1843042-529E-4DE8-9E7D-5C7CCDB04A30}">
      <dsp:nvSpPr>
        <dsp:cNvPr id="0" name=""/>
        <dsp:cNvSpPr/>
      </dsp:nvSpPr>
      <dsp:spPr>
        <a:xfrm>
          <a:off x="0" y="2888024"/>
          <a:ext cx="6096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EA887-0A79-48D4-86E9-8DA8DD4B3E4A}">
      <dsp:nvSpPr>
        <dsp:cNvPr id="0" name=""/>
        <dsp:cNvSpPr/>
      </dsp:nvSpPr>
      <dsp:spPr>
        <a:xfrm>
          <a:off x="485329" y="2607584"/>
          <a:ext cx="4267200" cy="56088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финансовая грамотность;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2709" y="2634964"/>
        <a:ext cx="4212440" cy="506120"/>
      </dsp:txXfrm>
    </dsp:sp>
    <dsp:sp modelId="{0B0F3A48-596F-412D-9259-2D3D9836021E}">
      <dsp:nvSpPr>
        <dsp:cNvPr id="0" name=""/>
        <dsp:cNvSpPr/>
      </dsp:nvSpPr>
      <dsp:spPr>
        <a:xfrm>
          <a:off x="0" y="3749864"/>
          <a:ext cx="6096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B2E1E3-A428-4CF4-978A-324BBA3E69AE}">
      <dsp:nvSpPr>
        <dsp:cNvPr id="0" name=""/>
        <dsp:cNvSpPr/>
      </dsp:nvSpPr>
      <dsp:spPr>
        <a:xfrm>
          <a:off x="485329" y="3469424"/>
          <a:ext cx="4267200" cy="56088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глобальные компетенции;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2709" y="3496804"/>
        <a:ext cx="4212440" cy="506120"/>
      </dsp:txXfrm>
    </dsp:sp>
    <dsp:sp modelId="{15A7150D-6823-4DBA-920D-4B6AD0E73102}">
      <dsp:nvSpPr>
        <dsp:cNvPr id="0" name=""/>
        <dsp:cNvSpPr/>
      </dsp:nvSpPr>
      <dsp:spPr>
        <a:xfrm>
          <a:off x="0" y="4611704"/>
          <a:ext cx="6096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CF71C3-3A8F-40C1-8AD7-8B8E680CDE05}">
      <dsp:nvSpPr>
        <dsp:cNvPr id="0" name=""/>
        <dsp:cNvSpPr/>
      </dsp:nvSpPr>
      <dsp:spPr>
        <a:xfrm>
          <a:off x="484318" y="4331263"/>
          <a:ext cx="4772265" cy="56088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креативное и критическое мышление.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1698" y="4358643"/>
        <a:ext cx="4717505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70D8C-F0D8-450F-BB29-FDBB031510D2}">
      <dsp:nvSpPr>
        <dsp:cNvPr id="0" name=""/>
        <dsp:cNvSpPr/>
      </dsp:nvSpPr>
      <dsp:spPr>
        <a:xfrm>
          <a:off x="2371010" y="1311922"/>
          <a:ext cx="1440154" cy="14401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Ways of travelling</a:t>
          </a:r>
          <a:endParaRPr lang="ru-RU" sz="1800" kern="1200" dirty="0"/>
        </a:p>
      </dsp:txBody>
      <dsp:txXfrm>
        <a:off x="2581916" y="1522828"/>
        <a:ext cx="1018342" cy="1018342"/>
      </dsp:txXfrm>
    </dsp:sp>
    <dsp:sp modelId="{F311DB86-F2F0-46A1-BB69-7E0D3E70D27C}">
      <dsp:nvSpPr>
        <dsp:cNvPr id="0" name=""/>
        <dsp:cNvSpPr/>
      </dsp:nvSpPr>
      <dsp:spPr>
        <a:xfrm rot="16200000">
          <a:off x="3027198" y="1013332"/>
          <a:ext cx="127779" cy="36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046365" y="1105163"/>
        <a:ext cx="89445" cy="217991"/>
      </dsp:txXfrm>
    </dsp:sp>
    <dsp:sp modelId="{FA38F94B-924F-4DE6-9BB4-7DF2DC972A50}">
      <dsp:nvSpPr>
        <dsp:cNvPr id="0" name=""/>
        <dsp:cNvSpPr/>
      </dsp:nvSpPr>
      <dsp:spPr>
        <a:xfrm>
          <a:off x="2556795" y="2243"/>
          <a:ext cx="1068585" cy="1068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by car</a:t>
          </a:r>
          <a:endParaRPr lang="ru-RU" sz="1600" kern="1200" dirty="0"/>
        </a:p>
      </dsp:txBody>
      <dsp:txXfrm>
        <a:off x="2713286" y="158734"/>
        <a:ext cx="755603" cy="755603"/>
      </dsp:txXfrm>
    </dsp:sp>
    <dsp:sp modelId="{776EB975-637C-4590-93BA-801808CAF7D6}">
      <dsp:nvSpPr>
        <dsp:cNvPr id="0" name=""/>
        <dsp:cNvSpPr/>
      </dsp:nvSpPr>
      <dsp:spPr>
        <a:xfrm>
          <a:off x="3839260" y="1850340"/>
          <a:ext cx="67684" cy="36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839260" y="1923004"/>
        <a:ext cx="47379" cy="217991"/>
      </dsp:txXfrm>
    </dsp:sp>
    <dsp:sp modelId="{7DE79D6E-B349-4A7A-B2E6-65FA59ADBFB4}">
      <dsp:nvSpPr>
        <dsp:cNvPr id="0" name=""/>
        <dsp:cNvSpPr/>
      </dsp:nvSpPr>
      <dsp:spPr>
        <a:xfrm>
          <a:off x="3938871" y="1497707"/>
          <a:ext cx="1295361" cy="1068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by plane</a:t>
          </a:r>
          <a:endParaRPr lang="ru-RU" sz="1600" kern="1200" dirty="0"/>
        </a:p>
      </dsp:txBody>
      <dsp:txXfrm>
        <a:off x="4128572" y="1654198"/>
        <a:ext cx="915959" cy="755603"/>
      </dsp:txXfrm>
    </dsp:sp>
    <dsp:sp modelId="{D5A40447-D919-47B3-9272-9FDDCEC6A99C}">
      <dsp:nvSpPr>
        <dsp:cNvPr id="0" name=""/>
        <dsp:cNvSpPr/>
      </dsp:nvSpPr>
      <dsp:spPr>
        <a:xfrm rot="5310360">
          <a:off x="3062055" y="2662020"/>
          <a:ext cx="100403" cy="36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076723" y="2719629"/>
        <a:ext cx="70282" cy="217991"/>
      </dsp:txXfrm>
    </dsp:sp>
    <dsp:sp modelId="{88F4D4FA-03BA-4166-A465-F07F328AC91D}">
      <dsp:nvSpPr>
        <dsp:cNvPr id="0" name=""/>
        <dsp:cNvSpPr/>
      </dsp:nvSpPr>
      <dsp:spPr>
        <a:xfrm>
          <a:off x="2594438" y="2941026"/>
          <a:ext cx="1068585" cy="1068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by bus</a:t>
          </a:r>
          <a:endParaRPr lang="ru-RU" sz="1600" kern="1200" dirty="0"/>
        </a:p>
      </dsp:txBody>
      <dsp:txXfrm>
        <a:off x="2750929" y="3097517"/>
        <a:ext cx="755603" cy="755603"/>
      </dsp:txXfrm>
    </dsp:sp>
    <dsp:sp modelId="{D768536F-D221-4C05-BC19-28A207105754}">
      <dsp:nvSpPr>
        <dsp:cNvPr id="0" name=""/>
        <dsp:cNvSpPr/>
      </dsp:nvSpPr>
      <dsp:spPr>
        <a:xfrm rot="10800000">
          <a:off x="2338924" y="1815977"/>
          <a:ext cx="22010" cy="3633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2345527" y="1888641"/>
        <a:ext cx="15407" cy="217991"/>
      </dsp:txXfrm>
    </dsp:sp>
    <dsp:sp modelId="{41513666-8ECE-4793-AEC7-92D96B1A1F21}">
      <dsp:nvSpPr>
        <dsp:cNvPr id="0" name=""/>
        <dsp:cNvSpPr/>
      </dsp:nvSpPr>
      <dsp:spPr>
        <a:xfrm>
          <a:off x="861767" y="1497707"/>
          <a:ext cx="1467713" cy="1068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by train</a:t>
          </a:r>
          <a:endParaRPr lang="ru-RU" sz="1600" kern="1200" dirty="0"/>
        </a:p>
      </dsp:txBody>
      <dsp:txXfrm>
        <a:off x="1076709" y="1654198"/>
        <a:ext cx="1037829" cy="755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54ADA-D6F8-4ADA-BC1B-AB65D9470AF8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9A9E0-AE12-4EE8-97F7-B7E7DC9A5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45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C9418AA-5109-49B1-8AA2-931BD2FCBABF}" type="slidenum">
              <a:rPr lang="ru-RU" altLang="ru-RU">
                <a:solidFill>
                  <a:prstClr val="black"/>
                </a:solidFill>
                <a:latin typeface="Calibri" pitchFamily="34" charset="0"/>
              </a:rPr>
              <a:pPr eaLnBrk="1" hangingPunct="1"/>
              <a:t>25</a:t>
            </a:fld>
            <a:endParaRPr lang="ru-RU" altLang="ru-RU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8523BD-F7A6-49BA-88D5-154DA2729FBB}" type="slidenum">
              <a:rPr lang="ru-RU" altLang="ru-RU">
                <a:solidFill>
                  <a:prstClr val="black"/>
                </a:solidFill>
                <a:latin typeface="Calibri" pitchFamily="34" charset="0"/>
              </a:rPr>
              <a:pPr eaLnBrk="1" hangingPunct="1"/>
              <a:t>26</a:t>
            </a:fld>
            <a:endParaRPr lang="ru-RU" altLang="ru-RU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4BDBAED-F8DD-4DB8-BF4B-78422B82B717}" type="slidenum">
              <a:rPr lang="ru-RU" altLang="ru-RU">
                <a:solidFill>
                  <a:prstClr val="black"/>
                </a:solidFill>
                <a:latin typeface="Calibri" pitchFamily="34" charset="0"/>
              </a:rPr>
              <a:pPr eaLnBrk="1" hangingPunct="1"/>
              <a:t>27</a:t>
            </a:fld>
            <a:endParaRPr lang="ru-RU" altLang="ru-RU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57019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47901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3002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24040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6379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6328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396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3918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66008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48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99647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3262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83541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773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976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4274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6168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79677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6826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778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34467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42710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07524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50338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5741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4292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3935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23810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79004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78368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05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85473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5995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76219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36870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02975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4254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55606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7625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75968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97699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725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38256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86904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79426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9574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0966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1181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2509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57676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9063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8042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886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34140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12062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78975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5546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2688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3538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16369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41879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65590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14201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104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64405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84269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1628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83256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68759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80764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76032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5483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54721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41105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246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70174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43651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8105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5901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56673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83687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27810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02233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38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52733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FFF39D"/>
                </a:solidFill>
              </a:rPr>
              <a:pPr/>
              <a:t>2/27/2024</a:t>
            </a:fld>
            <a:endParaRPr lang="en-US" dirty="0">
              <a:solidFill>
                <a:srgbClr val="FFF39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>
              <a:solidFill>
                <a:srgbClr val="FFF39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997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65311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414647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138898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00875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53231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317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9603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35993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25905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659AAD-51C5-411F-85ED-1BF9B65F38C2}" type="datetimeFigureOut">
              <a:rPr lang="ru-RU" smtClean="0"/>
              <a:pPr/>
              <a:t>27.02.2024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FDDD16C-0469-4032-BB5E-80036077AF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106425"/>
      </p:ext>
    </p:extLst>
  </p:cSld>
  <p:clrMapOvr>
    <a:masterClrMapping/>
  </p:clrMapOvr>
  <p:transition spd="slow" advTm="500">
    <p:push dir="u"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AD-51C5-411F-85ED-1BF9B65F38C2}" type="datetimeFigureOut">
              <a:rPr lang="ru-RU" smtClean="0">
                <a:solidFill>
                  <a:prstClr val="black"/>
                </a:solidFill>
              </a:rPr>
              <a:pPr/>
              <a:t>27.02.2024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D16C-0469-4032-BB5E-80036077AF7A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4552948"/>
      </p:ext>
    </p:extLst>
  </p:cSld>
  <p:clrMapOvr>
    <a:masterClrMapping/>
  </p:clrMapOvr>
  <p:transition spd="slow" advTm="5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47812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AD-51C5-411F-85ED-1BF9B65F38C2}" type="datetimeFigureOut">
              <a:rPr lang="ru-RU" smtClean="0">
                <a:solidFill>
                  <a:prstClr val="white"/>
                </a:solidFill>
              </a:rPr>
              <a:pPr/>
              <a:t>27.02.2024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D16C-0469-4032-BB5E-80036077AF7A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66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">
    <p:push dir="u"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AD-51C5-411F-85ED-1BF9B65F38C2}" type="datetimeFigureOut">
              <a:rPr lang="ru-RU" smtClean="0">
                <a:solidFill>
                  <a:prstClr val="white"/>
                </a:solidFill>
              </a:rPr>
              <a:pPr/>
              <a:t>27.02.2024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D16C-0469-4032-BB5E-80036077AF7A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47675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">
    <p:push dir="u"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AD-51C5-411F-85ED-1BF9B65F38C2}" type="datetimeFigureOut">
              <a:rPr lang="ru-RU" smtClean="0">
                <a:solidFill>
                  <a:prstClr val="black"/>
                </a:solidFill>
              </a:rPr>
              <a:pPr/>
              <a:t>27.02.2024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D16C-0469-4032-BB5E-80036077AF7A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43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500">
    <p:push dir="u"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AD-51C5-411F-85ED-1BF9B65F38C2}" type="datetimeFigureOut">
              <a:rPr lang="ru-RU" smtClean="0">
                <a:solidFill>
                  <a:prstClr val="white"/>
                </a:solidFill>
              </a:rPr>
              <a:pPr/>
              <a:t>27.02.2024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D16C-0469-4032-BB5E-80036077AF7A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6858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">
    <p:push dir="u"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AD-51C5-411F-85ED-1BF9B65F38C2}" type="datetimeFigureOut">
              <a:rPr lang="ru-RU" smtClean="0">
                <a:solidFill>
                  <a:prstClr val="black"/>
                </a:solidFill>
              </a:rPr>
              <a:pPr/>
              <a:t>27.02.2024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D16C-0469-4032-BB5E-80036077AF7A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36212"/>
      </p:ext>
    </p:extLst>
  </p:cSld>
  <p:clrMapOvr>
    <a:masterClrMapping/>
  </p:clrMapOvr>
  <p:transition spd="slow" advTm="500">
    <p:push dir="u"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6659AAD-51C5-411F-85ED-1BF9B65F38C2}" type="datetimeFigureOut">
              <a:rPr lang="ru-RU" smtClean="0">
                <a:solidFill>
                  <a:prstClr val="black"/>
                </a:solidFill>
              </a:rPr>
              <a:pPr/>
              <a:t>27.02.2024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D16C-0469-4032-BB5E-80036077AF7A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15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500">
    <p:push dir="u"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659AAD-51C5-411F-85ED-1BF9B65F38C2}" type="datetimeFigureOut">
              <a:rPr lang="ru-RU" smtClean="0">
                <a:solidFill>
                  <a:prstClr val="white"/>
                </a:solidFill>
              </a:rPr>
              <a:pPr/>
              <a:t>27.02.2024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FDDD16C-0469-4032-BB5E-80036077AF7A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603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500">
    <p:push dir="u"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AD-51C5-411F-85ED-1BF9B65F38C2}" type="datetimeFigureOut">
              <a:rPr lang="ru-RU" smtClean="0">
                <a:solidFill>
                  <a:prstClr val="black"/>
                </a:solidFill>
              </a:rPr>
              <a:pPr/>
              <a:t>27.02.2024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D16C-0469-4032-BB5E-80036077AF7A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26101"/>
      </p:ext>
    </p:extLst>
  </p:cSld>
  <p:clrMapOvr>
    <a:masterClrMapping/>
  </p:clrMapOvr>
  <p:transition spd="slow" advTm="500">
    <p:push dir="u"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AD-51C5-411F-85ED-1BF9B65F38C2}" type="datetimeFigureOut">
              <a:rPr lang="ru-RU" smtClean="0">
                <a:solidFill>
                  <a:prstClr val="black"/>
                </a:solidFill>
              </a:rPr>
              <a:pPr/>
              <a:t>27.02.2024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D16C-0469-4032-BB5E-80036077AF7A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337467"/>
      </p:ext>
    </p:extLst>
  </p:cSld>
  <p:clrMapOvr>
    <a:masterClrMapping/>
  </p:clrMapOvr>
  <p:transition spd="slow" advTm="5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3387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847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051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485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255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22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5570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1590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856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85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0624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7404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6085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9235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3837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2350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8729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0582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01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576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54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5726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06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3732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3186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0844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2068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9839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7900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7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615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1396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5571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097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5239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9987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5665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166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446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17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6303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7803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2176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9261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466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552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3735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422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6747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894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86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857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1719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4028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1347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1181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480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84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8619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27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3323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855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1703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6037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758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60572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4175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034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462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46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8615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467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561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6325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2442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0724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4468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3400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3908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688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40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02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50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9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924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68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71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defTabSz="457200"/>
            <a:fld id="{48A87A34-81AB-432B-8DAE-1953F412C126}" type="datetimeFigureOut">
              <a:rPr lang="en-US" smtClean="0">
                <a:solidFill>
                  <a:srgbClr val="575F6D"/>
                </a:solidFill>
              </a:rPr>
              <a:pPr defTabSz="457200"/>
              <a:t>2/27/2024</a:t>
            </a:fld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defTabSz="457200"/>
            <a:fld id="{6D22F896-40B5-4ADD-8801-0D06FADFA095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21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6659AAD-51C5-411F-85ED-1BF9B65F38C2}" type="datetimeFigureOut">
              <a:rPr lang="ru-RU" smtClean="0">
                <a:solidFill>
                  <a:prstClr val="black"/>
                </a:solidFill>
              </a:rPr>
              <a:pPr/>
              <a:t>27.02.2024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FDDD16C-0469-4032-BB5E-80036077AF7A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10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ransition spd="slow" advTm="500">
    <p:push dir="u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74A423B-31B3-4F2F-A5E5-1883FA78D3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882DF1B-B75E-49DC-BD25-6A72A6202EA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90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702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9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12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86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82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97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6.wdp"/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12" Type="http://schemas.openxmlformats.org/officeDocument/2006/relationships/image" Target="../media/image15.png"/><Relationship Id="rId2" Type="http://schemas.openxmlformats.org/officeDocument/2006/relationships/image" Target="../media/image3.jp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150.xml"/><Relationship Id="rId6" Type="http://schemas.openxmlformats.org/officeDocument/2006/relationships/image" Target="../media/image12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4.wdp"/><Relationship Id="rId1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go.mail.ru/frame.html?q=%EF%F3%F2%E5%F8%E5%F1%F2%E2%E8%E5&amp;imsrc=http://world-atlas.ru/wp-content/204.jpg&amp;rch=e&amp;jsa=1&amp;sf=20&amp;cf=21&amp;is=0&amp;type=all" TargetMode="External"/><Relationship Id="rId13" Type="http://schemas.openxmlformats.org/officeDocument/2006/relationships/image" Target="../media/image39.jpeg"/><Relationship Id="rId18" Type="http://schemas.openxmlformats.org/officeDocument/2006/relationships/hyperlink" Target="http://go.mail.ru/frame.html?q=%F5%EE%E4%FC%E1%E0&amp;imsrc=http://www.baby-ivf.ru/i/lifeinmotion.jpg&amp;rch=e&amp;jsa=1&amp;sf=0&amp;cf=7&amp;is=0&amp;type=all" TargetMode="External"/><Relationship Id="rId3" Type="http://schemas.openxmlformats.org/officeDocument/2006/relationships/diagramData" Target="../diagrams/data2.xml"/><Relationship Id="rId21" Type="http://schemas.openxmlformats.org/officeDocument/2006/relationships/image" Target="../media/image43.jpeg"/><Relationship Id="rId7" Type="http://schemas.microsoft.com/office/2007/relationships/diagramDrawing" Target="../diagrams/drawing2.xml"/><Relationship Id="rId12" Type="http://schemas.openxmlformats.org/officeDocument/2006/relationships/hyperlink" Target="http://go.mail.ru/frame.html?q=%EF%F3%F2%E5%F8%E5%F1%F2%E2%E8%E5&amp;imsrc=http://sobiratelzvezd.ru/wallpapers/travelll.jpg&amp;rch=e&amp;jsa=1&amp;sf=0&amp;cf=0&amp;is=0&amp;type=all" TargetMode="External"/><Relationship Id="rId17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6" Type="http://schemas.openxmlformats.org/officeDocument/2006/relationships/hyperlink" Target="http://go.mail.ru/frame.html?q=%EC%EE%F0%E5&amp;imsrc=http://prostir.museum/images/uploads/news/6731/%D0%BC%D0%BE%D1%80%D0%B5.jpg&amp;rch=e&amp;jsa=1&amp;sf=0&amp;cf=3&amp;is=0&amp;type=all" TargetMode="External"/><Relationship Id="rId20" Type="http://schemas.openxmlformats.org/officeDocument/2006/relationships/hyperlink" Target="http://go.mail.ru/frame.html?q=%E0%E2%F2%EE%E1%F3%F1&amp;imsrc=http://news4k.com/uploads/posts/2009-02/1234195585_20040717volzhanin.jpg&amp;rch=e&amp;jsa=1&amp;sf=0&amp;cf=17&amp;is=0&amp;type=all" TargetMode="Externa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38.jpe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40.jpeg"/><Relationship Id="rId23" Type="http://schemas.openxmlformats.org/officeDocument/2006/relationships/image" Target="../media/image44.jpeg"/><Relationship Id="rId10" Type="http://schemas.openxmlformats.org/officeDocument/2006/relationships/hyperlink" Target="http://go.mail.ru/frame.html?q=%EF%F3%F2%E5%F8%E5%F1%F2%E2%E8%E5&amp;imsrc=http://hiblogger.net/img/userfiles/2007/03/14/10659/train.jpg&amp;rch=e&amp;jsa=1&amp;sf=0&amp;cf=5&amp;is=0&amp;type=all" TargetMode="External"/><Relationship Id="rId19" Type="http://schemas.openxmlformats.org/officeDocument/2006/relationships/image" Target="../media/image42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37.jpeg"/><Relationship Id="rId14" Type="http://schemas.openxmlformats.org/officeDocument/2006/relationships/hyperlink" Target="http://go.mail.ru/frame.html?q=%EF%F3%F2%E5%F8%E5%F1%F2%E2%E8%E5&amp;imsrc=http://saloncars.com/catalog/images/09-Journey%20(1).jpg&amp;rch=e&amp;jsa=1&amp;sf=60&amp;cf=62&amp;is=0&amp;type=all" TargetMode="External"/><Relationship Id="rId22" Type="http://schemas.openxmlformats.org/officeDocument/2006/relationships/hyperlink" Target="http://go.mail.ru/frame.html?q=%E2%E5%EB%EE%F1%E8%EF%E5%E4&amp;imsrc=http://media.club4x4.ru/uploads/posts/1181140729_1.jpg&amp;rch=e&amp;jsa=1&amp;sf=60&amp;cf=70&amp;is=0&amp;type=all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9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.wav"/><Relationship Id="rId4" Type="http://schemas.openxmlformats.org/officeDocument/2006/relationships/image" Target="../media/image49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8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3140968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ФОРМИРОВАНИЕ </a:t>
            </a:r>
            <a:r>
              <a:rPr lang="ru-RU" dirty="0"/>
              <a:t> </a:t>
            </a:r>
            <a:r>
              <a:rPr lang="ru-RU" dirty="0" smtClean="0"/>
              <a:t>И РАЗВИТИЕ </a:t>
            </a:r>
            <a:r>
              <a:rPr lang="ru-RU" dirty="0"/>
              <a:t>ФУНКЦИОНАЛЬНОЙ ГРАМОТНОСТИ ШКОЛЬНИКОВ НА УРОКАХ АНГЛИЙСКОГО </a:t>
            </a:r>
            <a:r>
              <a:rPr lang="ru-RU" dirty="0" smtClean="0"/>
              <a:t>ЯЗЫКА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Игнатьева Елена Трофимовна                               учитель английского языка                                  МБОУ </a:t>
            </a:r>
            <a:r>
              <a:rPr lang="ru-RU" dirty="0"/>
              <a:t>«</a:t>
            </a:r>
            <a:r>
              <a:rPr lang="ru-RU" dirty="0" err="1"/>
              <a:t>Чувашскомайнская</a:t>
            </a:r>
            <a:r>
              <a:rPr lang="ru-RU" dirty="0"/>
              <a:t> ООШ» Алексеевского муниципального района РТ</a:t>
            </a:r>
          </a:p>
        </p:txBody>
      </p:sp>
    </p:spTree>
    <p:extLst>
      <p:ext uri="{BB962C8B-B14F-4D97-AF65-F5344CB8AC3E}">
        <p14:creationId xmlns:p14="http://schemas.microsoft.com/office/powerpoint/2010/main" val="45565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63012" y="581610"/>
            <a:ext cx="41953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Английские идиомы </a:t>
            </a:r>
            <a:endParaRPr lang="ru-RU" sz="28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3600" y="110483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smtClean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</a:rPr>
              <a:t>It’s raining cats and dogs.</a:t>
            </a:r>
            <a:endParaRPr lang="ru-RU" sz="2400" b="1" dirty="0">
              <a:solidFill>
                <a:srgbClr val="70AD47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57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388" y="1504940"/>
            <a:ext cx="8388911" cy="4972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63012" y="581610"/>
            <a:ext cx="41953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Английские идиомы </a:t>
            </a:r>
            <a:endParaRPr lang="ru-RU" sz="28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967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26" y="3850589"/>
            <a:ext cx="2126975" cy="24539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64" l="0" r="99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946338">
            <a:off x="4869102" y="2568338"/>
            <a:ext cx="915813" cy="718881"/>
          </a:xfrm>
          <a:prstGeom prst="rect">
            <a:avLst/>
          </a:prstGeom>
        </p:spPr>
      </p:pic>
      <p:sp>
        <p:nvSpPr>
          <p:cNvPr id="8" name="Облако 7"/>
          <p:cNvSpPr/>
          <p:nvPr/>
        </p:nvSpPr>
        <p:spPr>
          <a:xfrm>
            <a:off x="4343398" y="2129716"/>
            <a:ext cx="2266949" cy="14974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0946" y1="50754" x2="41977" y2="61642"/>
                        <a14:foregroundMark x1="50573" y1="18090" x2="46132" y2="19598"/>
                        <a14:foregroundMark x1="24212" y1="28308" x2="36963" y2="32831"/>
                        <a14:foregroundMark x1="7450" y1="11558" x2="16762" y2="23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370612">
            <a:off x="7090705" y="2126348"/>
            <a:ext cx="789317" cy="6751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30965">
            <a:off x="1386247" y="2105415"/>
            <a:ext cx="666395" cy="8669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42" b="97788" l="44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12805">
            <a:off x="3333107" y="2302798"/>
            <a:ext cx="692585" cy="68953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45" b="99448" l="557" r="97032">
                        <a14:foregroundMark x1="56957" y1="36280" x2="64564" y2="33333"/>
                        <a14:foregroundMark x1="70130" y1="32044" x2="73098" y2="31123"/>
                        <a14:foregroundMark x1="73284" y1="31123" x2="73284" y2="31123"/>
                        <a14:foregroundMark x1="68275" y1="26703" x2="71985" y2="34991"/>
                        <a14:foregroundMark x1="57885" y1="28729" x2="61224" y2="377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7795" flipH="1">
            <a:off x="6452707" y="2144722"/>
            <a:ext cx="782549" cy="788356"/>
          </a:xfrm>
          <a:prstGeom prst="rect">
            <a:avLst/>
          </a:prstGeom>
        </p:spPr>
      </p:pic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381500" y="2095501"/>
            <a:ext cx="381000" cy="9144000"/>
          </a:xfrm>
          <a:prstGeom prst="rect">
            <a:avLst/>
          </a:prstGeom>
        </p:spPr>
      </p:pic>
      <p:sp>
        <p:nvSpPr>
          <p:cNvPr id="18" name="Облако 17"/>
          <p:cNvSpPr/>
          <p:nvPr/>
        </p:nvSpPr>
        <p:spPr>
          <a:xfrm>
            <a:off x="441337" y="1687258"/>
            <a:ext cx="2481352" cy="184502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2895014" y="2114424"/>
            <a:ext cx="1448384" cy="963357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Облако 19"/>
          <p:cNvSpPr/>
          <p:nvPr/>
        </p:nvSpPr>
        <p:spPr>
          <a:xfrm>
            <a:off x="6500695" y="1716995"/>
            <a:ext cx="2126398" cy="1419124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00" y="1599911"/>
            <a:ext cx="4478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0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Дождь льет как из ведра.</a:t>
            </a:r>
            <a:endParaRPr lang="ru-RU" sz="20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3600" y="110483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smtClean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</a:rPr>
              <a:t>It’s raining cats and dogs.</a:t>
            </a:r>
            <a:endParaRPr lang="ru-RU" sz="2400" b="1" dirty="0">
              <a:solidFill>
                <a:srgbClr val="70AD47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01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0.03368 0.670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" y="338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7.40741E-7 L -0.00174 0.76574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3828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8.33333E-7 1.11111E-6 L 0.02101 0.727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2" y="363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5.55556E-7 -1.11111E-6 L 0.02361 0.71134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3555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5E-6 1.11111E-6 L -0.05156 0.7145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7" y="3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63012" y="581610"/>
            <a:ext cx="41953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Английские идиомы </a:t>
            </a:r>
            <a:endParaRPr lang="ru-RU" sz="28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3599" y="1104830"/>
            <a:ext cx="779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i="1" dirty="0" smtClean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</a:rPr>
              <a:t>His arrival was like a bolt from the blue</a:t>
            </a:r>
            <a:r>
              <a:rPr lang="ru-RU" sz="2400" b="1" i="1" dirty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i="1" dirty="0" smtClean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</a:rPr>
              <a:t>– </a:t>
            </a:r>
          </a:p>
          <a:p>
            <a:pPr defTabSz="457200"/>
            <a:r>
              <a:rPr lang="ru-RU" sz="2400" b="1" i="1" dirty="0" smtClean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</a:rPr>
              <a:t>   его приход был как гром среди ясного неба.</a:t>
            </a:r>
            <a:r>
              <a:rPr lang="en-US" sz="2400" b="1" dirty="0" smtClean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</a:rPr>
              <a:t> </a:t>
            </a:r>
            <a:endParaRPr lang="ru-RU" sz="2400" b="1" dirty="0">
              <a:solidFill>
                <a:srgbClr val="70AD47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7439" y="2261936"/>
            <a:ext cx="5101390" cy="4088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99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88610" y="415317"/>
            <a:ext cx="41953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Comic Sans MS" panose="030F0702030302020204" pitchFamily="66" charset="0"/>
              </a:rPr>
              <a:t>Английские идиомы </a:t>
            </a:r>
            <a:endParaRPr lang="ru-RU" sz="28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536830"/>
              </p:ext>
            </p:extLst>
          </p:nvPr>
        </p:nvGraphicFramePr>
        <p:xfrm>
          <a:off x="868405" y="1219197"/>
          <a:ext cx="7475494" cy="52451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63852">
                  <a:extLst>
                    <a:ext uri="{9D8B030D-6E8A-4147-A177-3AD203B41FA5}">
                      <a16:colId xmlns="" xmlns:a16="http://schemas.microsoft.com/office/drawing/2014/main" val="46364940"/>
                    </a:ext>
                  </a:extLst>
                </a:gridCol>
                <a:gridCol w="710300">
                  <a:extLst>
                    <a:ext uri="{9D8B030D-6E8A-4147-A177-3AD203B41FA5}">
                      <a16:colId xmlns="" xmlns:a16="http://schemas.microsoft.com/office/drawing/2014/main" val="78962307"/>
                    </a:ext>
                  </a:extLst>
                </a:gridCol>
                <a:gridCol w="3301342">
                  <a:extLst>
                    <a:ext uri="{9D8B030D-6E8A-4147-A177-3AD203B41FA5}">
                      <a16:colId xmlns="" xmlns:a16="http://schemas.microsoft.com/office/drawing/2014/main" val="1702020639"/>
                    </a:ext>
                  </a:extLst>
                </a:gridCol>
              </a:tblGrid>
              <a:tr h="946966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rgbClr val="003300"/>
                          </a:solidFill>
                          <a:effectLst/>
                          <a:latin typeface="Comic Sans MS" panose="030F0702030302020204" pitchFamily="66" charset="0"/>
                        </a:rPr>
                        <a:t>Чистота рядом с благочестием</a:t>
                      </a:r>
                      <a:r>
                        <a:rPr lang="ru-RU" sz="2200" dirty="0" smtClean="0">
                          <a:solidFill>
                            <a:srgbClr val="003300"/>
                          </a:solidFill>
                          <a:effectLst/>
                          <a:latin typeface="Comic Sans MS" panose="030F0702030302020204" pitchFamily="66" charset="0"/>
                        </a:rPr>
                        <a:t>.</a:t>
                      </a:r>
                    </a:p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endParaRPr lang="ru-RU" sz="2200" dirty="0">
                        <a:solidFill>
                          <a:srgbClr val="00330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2200" dirty="0">
                        <a:solidFill>
                          <a:srgbClr val="003300"/>
                        </a:solidFill>
                        <a:effectLst/>
                        <a:latin typeface="Comic Sans MS" panose="030F0702030302020204" pitchFamily="66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Не руби сук на котором сидишь</a:t>
                      </a:r>
                      <a:endParaRPr lang="ru-RU" sz="2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4528430"/>
                  </a:ext>
                </a:extLst>
              </a:tr>
              <a:tr h="1050869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rgbClr val="003300"/>
                          </a:solidFill>
                          <a:effectLst/>
                          <a:latin typeface="Comic Sans MS" panose="030F0702030302020204" pitchFamily="66" charset="0"/>
                        </a:rPr>
                        <a:t>Апрель — самый жестокий месяц.</a:t>
                      </a:r>
                      <a:endParaRPr lang="ru-RU" sz="2200" dirty="0">
                        <a:solidFill>
                          <a:srgbClr val="00330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Будет и на твоей улице праздник</a:t>
                      </a:r>
                      <a:endParaRPr lang="ru-RU" sz="2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4367001"/>
                  </a:ext>
                </a:extLst>
              </a:tr>
              <a:tr h="94289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rgbClr val="003300"/>
                          </a:solidFill>
                          <a:effectLst/>
                          <a:latin typeface="Comic Sans MS" panose="030F0702030302020204" pitchFamily="66" charset="0"/>
                        </a:rPr>
                        <a:t>Не раскачивай лодку. </a:t>
                      </a:r>
                      <a:endParaRPr lang="ru-RU" sz="2200" dirty="0">
                        <a:solidFill>
                          <a:srgbClr val="00330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 Пришёл </a:t>
                      </a:r>
                      <a:r>
                        <a:rPr lang="ru-RU" sz="2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марток</a:t>
                      </a:r>
                      <a:r>
                        <a:rPr lang="ru-RU" sz="2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 — надевай двое порток.</a:t>
                      </a:r>
                      <a:endParaRPr lang="ru-RU" sz="2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78570297"/>
                  </a:ext>
                </a:extLst>
              </a:tr>
              <a:tr h="125350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rgbClr val="003300"/>
                          </a:solidFill>
                          <a:effectLst/>
                          <a:latin typeface="Comic Sans MS" panose="030F0702030302020204" pitchFamily="66" charset="0"/>
                        </a:rPr>
                        <a:t>Кот в перчатках мышей не поймает.</a:t>
                      </a:r>
                      <a:endParaRPr lang="ru-RU" sz="2200" dirty="0">
                        <a:solidFill>
                          <a:srgbClr val="00330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В здоровом теле здоровый дух. Чистота - залог здоровья.</a:t>
                      </a:r>
                      <a:endParaRPr lang="ru-RU" sz="2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2925204"/>
                  </a:ext>
                </a:extLst>
              </a:tr>
              <a:tr h="1050869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rgbClr val="003300"/>
                          </a:solidFill>
                          <a:effectLst/>
                          <a:latin typeface="Comic Sans MS" panose="030F0702030302020204" pitchFamily="66" charset="0"/>
                        </a:rPr>
                        <a:t>У любой собаки есть свой день.</a:t>
                      </a:r>
                      <a:endParaRPr lang="ru-RU" sz="2200" dirty="0">
                        <a:solidFill>
                          <a:srgbClr val="003300"/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2100"/>
                        </a:lnSpc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ru-RU" sz="2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 Без труда не вытащишь и рыбки из пруда.</a:t>
                      </a:r>
                      <a:endParaRPr lang="ru-RU" sz="2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55420305"/>
                  </a:ext>
                </a:extLst>
              </a:tr>
            </a:tbl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>
            <a:off x="4305300" y="2794000"/>
            <a:ext cx="762000" cy="91440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305300" y="1930400"/>
            <a:ext cx="762000" cy="279400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305300" y="1727201"/>
            <a:ext cx="762000" cy="2031999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305300" y="4762500"/>
            <a:ext cx="762000" cy="91440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4311650" y="2794000"/>
            <a:ext cx="755650" cy="3086101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86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писал великий педагог </a:t>
            </a:r>
            <a:r>
              <a:rPr lang="ru-RU" sz="2800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К.Д.</a:t>
            </a:r>
            <a:r>
              <a:rPr lang="ru-RU" sz="2800" b="1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Ушинский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«Если вы входите в </a:t>
            </a:r>
            <a:r>
              <a:rPr lang="ru-RU" sz="2800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класс,от</a:t>
            </a: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трудно добиться слова, начните </a:t>
            </a: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показывать картинки, и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класс </a:t>
            </a: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заговорит главное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заговорит свободно». Со времён Ушинского картинки явно изменились, но смысл этого выражения не стареет.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600400" cy="57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66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avatarko.ru/img/kartinka/12/muzyka_zebra_1138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920880" cy="55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18412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80728"/>
            <a:ext cx="6048672" cy="50405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Зебра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8075240" cy="384502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У вас аналитический склад ума и склонность к техническим наукам. Творческие способности у вас есть, но вы не работаете над их развитием.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 можете похвастаться хорошо развитой логикой, предпочитаете всё анализировать и учитывать риски.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6419056" cy="85010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Пианино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9"/>
            <a:ext cx="8229600" cy="352839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Заметить белые и черные клавиши вместо полосок зебры- значит обладать склонностью к творчеству.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 из ваших отличительных качеств -способность мыслить креативно.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Этим вы отличаетесь от других людей.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88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Вторая половинка фото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Users\User\Desktop\КТП внеурочка в Excel\1644866906_1-fikiwiki-com-p-selfi-prikolnie-kartinki-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46614" t="23"/>
          <a:stretch>
            <a:fillRect/>
          </a:stretch>
        </p:blipFill>
        <p:spPr bwMode="auto">
          <a:xfrm>
            <a:off x="899592" y="1844824"/>
            <a:ext cx="2156048" cy="403765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3" descr="D:\Users\User\Desktop\КТП внеурочка в Excel\1644866906_1-fikiwiki-com-p-selfi-prikolnie-kartinki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843881"/>
            <a:ext cx="4038600" cy="40386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0" name="Стрелка вправо 9"/>
          <p:cNvSpPr/>
          <p:nvPr/>
        </p:nvSpPr>
        <p:spPr>
          <a:xfrm>
            <a:off x="3203848" y="3717032"/>
            <a:ext cx="978408" cy="484632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08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https://normoflorin.ru/wp-content/uploads/2016/10/Depositphotos_9177128_l-2015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b="32471"/>
          <a:stretch>
            <a:fillRect/>
          </a:stretch>
        </p:blipFill>
        <p:spPr bwMode="auto">
          <a:xfrm>
            <a:off x="457200" y="2204864"/>
            <a:ext cx="3826768" cy="193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" name="Содержимое 9" descr="https://normoflorin.ru/wp-content/uploads/2016/10/Depositphotos_9177128_l-2015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44824"/>
            <a:ext cx="4038600" cy="2863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1" name="Стрелка вправо 10"/>
          <p:cNvSpPr/>
          <p:nvPr/>
        </p:nvSpPr>
        <p:spPr>
          <a:xfrm>
            <a:off x="4067944" y="3501008"/>
            <a:ext cx="978408" cy="484632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0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/>
              <a:buChar char=""/>
            </a:pPr>
            <a:r>
              <a:rPr lang="ru-RU" dirty="0">
                <a:latin typeface="Times New Roman"/>
                <a:ea typeface="Calibri"/>
                <a:cs typeface="Times New Roman"/>
              </a:rPr>
              <a:t>актуализировать и обобщить имеющиеся знания у участников по функциональной грамотности, стимулировать их интеллектуальный и творческий потенциал.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"/>
            </a:pPr>
            <a:r>
              <a:rPr lang="ru-RU" dirty="0" smtClean="0"/>
              <a:t>познакомить </a:t>
            </a:r>
            <a:r>
              <a:rPr lang="ru-RU" dirty="0"/>
              <a:t>с методом развития критического и творческого мышления – методом «Шести шляп мышления» Эдварда де </a:t>
            </a:r>
            <a:r>
              <a:rPr lang="ru-RU" dirty="0" err="1" smtClean="0"/>
              <a:t>Боно</a:t>
            </a:r>
            <a:r>
              <a:rPr lang="ru-RU" dirty="0" smtClean="0"/>
              <a:t>.</a:t>
            </a:r>
            <a:endParaRPr lang="ru-RU" dirty="0" smtClean="0"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i="1" dirty="0">
                <a:latin typeface="Times New Roman"/>
                <a:ea typeface="Calibri"/>
              </a:rPr>
              <a:t>Цель: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0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7768"/>
            <a:ext cx="5688632" cy="11430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Что это такое?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639345"/>
            <a:ext cx="4038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это ассоциативная  головоломка нового поколения.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 переводе с английского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означает 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пересечение смыслов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 придумано по аналогии со словом 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кроссворд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которое означает 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пересечение слов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459589"/>
              </p:ext>
            </p:extLst>
          </p:nvPr>
        </p:nvGraphicFramePr>
        <p:xfrm>
          <a:off x="4714876" y="2928934"/>
          <a:ext cx="4176462" cy="35283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3921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21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21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76132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7613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613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Содержимое 5" descr="https://fs.znanio.ru/methodology/images/0f/23/0f23eefb2889910680b7f52c8dc61f5f250839c7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24646" t="26232" r="25825" b="5372"/>
          <a:stretch>
            <a:fillRect/>
          </a:stretch>
        </p:blipFill>
        <p:spPr bwMode="auto">
          <a:xfrm>
            <a:off x="6429388" y="428604"/>
            <a:ext cx="200026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98659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Алгоритм составления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кроссенса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411" y="1443881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Определить тематику, общую идею.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Поиск и подбор изображений.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Выделить 9 элементов-изображений, имеющих отношение к идее, теме.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Найти связь между элементами, определить последовательность.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Сконцентрировать смысл в 5 элементе (он главный).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Выделить отличительные черты, особенности каждого элемента.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Замена прямых  образов - косвенными, символическими.</a:t>
            </a:r>
          </a:p>
          <a:p>
            <a:endParaRPr lang="ru-RU" dirty="0"/>
          </a:p>
        </p:txBody>
      </p:sp>
      <p:pic>
        <p:nvPicPr>
          <p:cNvPr id="4" name="Рисунок 3" descr="D:\Users\GIGABYTE\Downloads\2022-12-22_15-01-31.png"/>
          <p:cNvPicPr/>
          <p:nvPr/>
        </p:nvPicPr>
        <p:blipFill>
          <a:blip r:embed="rId2"/>
          <a:srcRect l="3688" r="34562"/>
          <a:stretch>
            <a:fillRect/>
          </a:stretch>
        </p:blipFill>
        <p:spPr bwMode="auto">
          <a:xfrm>
            <a:off x="5786446" y="5214950"/>
            <a:ext cx="3143272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752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myslide.ru/documents_7/8973aa9c55b292f209cc59e0622fe9e0/img3.jpg"/>
          <p:cNvPicPr/>
          <p:nvPr/>
        </p:nvPicPr>
        <p:blipFill>
          <a:blip r:embed="rId2" cstate="print"/>
          <a:srcRect l="10909" t="17675" r="11512" b="7978"/>
          <a:stretch>
            <a:fillRect/>
          </a:stretch>
        </p:blipFill>
        <p:spPr bwMode="auto">
          <a:xfrm>
            <a:off x="971600" y="1052736"/>
            <a:ext cx="734481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214282" y="404664"/>
            <a:ext cx="2557518" cy="79208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endParaRPr lang="ru-RU" sz="3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кроссенса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54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12" descr="https://razumnotravel.ru/wp-content/uploads/2019/10/london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1640" y="620688"/>
            <a:ext cx="221457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8" name="Содержимое 17" descr="https://i.pinimg.com/736x/b9/e3/89/b9e3892ee31bc02987616279a6799e09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620688"/>
            <a:ext cx="221457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Рисунок 7" descr="https://dz8z45gu0xcif.cloudfront.net/wp-content/uploads/2020/03/11093630/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76497" y="2285368"/>
            <a:ext cx="2091341" cy="194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098" name="Picture 2" descr="https://library-slav.do.am/_nw/29/326367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5590" y="4277136"/>
            <a:ext cx="2248778" cy="174415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" name="Рисунок 9" descr="https://klike.net/uploads/posts/2022-08/1661927971_j-3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5996" y="2420888"/>
            <a:ext cx="2280501" cy="171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Рисунок 10" descr="https://flyclipart.com/thumbs/clipart-pen-wing-feather-pen-clip-art-1652466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7" y="4293096"/>
            <a:ext cx="2212609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 descr="https://www.quotemaster.org/images/s_63/633f0557b654fe948df14e56fa9f69e2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1640" y="2276872"/>
            <a:ext cx="2214578" cy="195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5122" name="Picture 2" descr="https://ic.pics.livejournal.com/katani08/48808177/1472456/1472456_original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31640" y="4293096"/>
            <a:ext cx="2219341" cy="172819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124" name="AutoShape 4" descr="https://image.shutterstock.com/shutterstock/photos/1788107069/display_1500/stock-vector-beard-moustache-and-eye-brows-silhouette-of-male-face-textured-doodle-for-barber-shop-logo-178810706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126" name="Picture 6" descr="https://thumbs.dreamstime.com/b/%D0%B1%D1%80%D0%BE%D0%B2%D0%B8-%D1%83%D1%81%D0%B8%D0%BA%D0%B0-%D0%B1%D0%BE%D1%80%D0%BE%D0%B4%D1%8B-100721609.jpg"/>
          <p:cNvPicPr>
            <a:picLocks noChangeAspect="1" noChangeArrowheads="1"/>
          </p:cNvPicPr>
          <p:nvPr/>
        </p:nvPicPr>
        <p:blipFill>
          <a:blip r:embed="rId10" cstate="print"/>
          <a:srcRect t="15385"/>
          <a:stretch>
            <a:fillRect/>
          </a:stretch>
        </p:blipFill>
        <p:spPr bwMode="auto">
          <a:xfrm>
            <a:off x="5776497" y="620688"/>
            <a:ext cx="2107871" cy="165618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" name="Picture 2" descr="https://sensey.com.ua/wp-content/uploads/ii_3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1868" y="2214554"/>
            <a:ext cx="2143139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434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200" b="1" cap="none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кроссенса</a:t>
            </a:r>
            <a:r>
              <a:rPr lang="ru-RU" sz="32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 уроке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изучении нового материала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выведение темы урока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установка проблемной ситуации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закреплении и обобщении изученного материала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творческое домашнее задание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способ организации групповой работы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901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latin typeface="+mn-lt"/>
              </a:rPr>
              <a:t>Cluster</a:t>
            </a:r>
            <a:r>
              <a:rPr lang="ru-RU" b="1" dirty="0" smtClean="0">
                <a:latin typeface="+mn-lt"/>
              </a:rPr>
              <a:t> - </a:t>
            </a:r>
            <a:r>
              <a:rPr lang="ru-RU" b="1" dirty="0" err="1" smtClean="0">
                <a:latin typeface="+mn-lt"/>
              </a:rPr>
              <a:t>Method</a:t>
            </a:r>
            <a:r>
              <a:rPr lang="ru-RU" b="1" dirty="0" smtClean="0">
                <a:latin typeface="Adventure" pitchFamily="2" charset="0"/>
              </a:rPr>
              <a:t> </a:t>
            </a:r>
            <a:r>
              <a:rPr lang="ru-RU" b="1" dirty="0" smtClean="0">
                <a:latin typeface="+mn-lt"/>
              </a:rPr>
              <a:t>-Кластер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214438"/>
            <a:ext cx="8715375" cy="5429250"/>
          </a:xfrm>
        </p:spPr>
        <p:txBody>
          <a:bodyPr rtlCol="0">
            <a:normAutofit fontScale="40000" lnSpcReduction="20000"/>
          </a:bodyPr>
          <a:lstStyle/>
          <a:p>
            <a:pPr marL="571500" indent="-57150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200" b="1" dirty="0" smtClean="0"/>
              <a:t>             </a:t>
            </a:r>
          </a:p>
          <a:p>
            <a:pPr marL="571500" indent="-57150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900" b="1" dirty="0" smtClean="0"/>
              <a:t>графический приём систематизации материала. </a:t>
            </a:r>
          </a:p>
          <a:p>
            <a:pPr marL="571500" indent="-57150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800100" indent="-57150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900" dirty="0" smtClean="0"/>
              <a:t>.</a:t>
            </a:r>
          </a:p>
          <a:p>
            <a:pPr marL="800100" indent="-57150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/>
          </a:p>
          <a:p>
            <a:pPr marL="571500" indent="-57150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6700" b="1" i="1" dirty="0" smtClean="0"/>
              <a:t>  </a:t>
            </a:r>
            <a:r>
              <a:rPr lang="ru-RU" sz="6700" b="1" i="1" dirty="0" smtClean="0">
                <a:solidFill>
                  <a:schemeClr val="accent2"/>
                </a:solidFill>
              </a:rPr>
              <a:t>Технология составления:</a:t>
            </a:r>
            <a:endParaRPr lang="ru-RU" sz="6700" dirty="0" smtClean="0">
              <a:solidFill>
                <a:schemeClr val="accent2"/>
              </a:solidFill>
            </a:endParaRPr>
          </a:p>
          <a:p>
            <a:pPr marL="571500" indent="-571500" eaLnBrk="1" fontAlgn="auto" hangingPunct="1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5900" dirty="0" smtClean="0"/>
              <a:t>Ключевое слово; </a:t>
            </a:r>
          </a:p>
          <a:p>
            <a:pPr marL="571500" indent="-571500" eaLnBrk="1" fontAlgn="auto" hangingPunct="1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5900" dirty="0" smtClean="0"/>
              <a:t>Запись слов вокруг основного слова. Они обводятся и соединяются с основным словом; </a:t>
            </a:r>
          </a:p>
          <a:p>
            <a:pPr marL="571500" indent="-571500" eaLnBrk="1" fontAlgn="auto" hangingPunct="1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5900" dirty="0" smtClean="0"/>
              <a:t>Каждое новое слово образует собой новое ядро, которое вызывает дальнейшие ассоциации. Таким образом, создаются ассоциативные цепочки; </a:t>
            </a:r>
          </a:p>
          <a:p>
            <a:pPr marL="571500" indent="-571500" eaLnBrk="1" fontAlgn="auto" hangingPunct="1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5900" dirty="0" smtClean="0"/>
              <a:t>Взаимосвязанные понятия соединяются линиями. </a:t>
            </a:r>
          </a:p>
          <a:p>
            <a:pPr marL="571500" indent="-571500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800" dirty="0" smtClean="0"/>
              <a:t>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99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8229600" cy="857250"/>
          </a:xfrm>
        </p:spPr>
        <p:txBody>
          <a:bodyPr/>
          <a:lstStyle/>
          <a:p>
            <a:pPr eaLnBrk="1" hangingPunct="1"/>
            <a:r>
              <a:rPr lang="en-GB" altLang="ru-RU" b="1" smtClean="0"/>
              <a:t>The best way to learn English</a:t>
            </a:r>
            <a:r>
              <a:rPr lang="ru-RU" altLang="ru-RU" b="1" smtClean="0"/>
              <a:t> </a:t>
            </a:r>
            <a:r>
              <a:rPr lang="en-GB" altLang="ru-RU" b="1" smtClean="0"/>
              <a:t>is</a:t>
            </a:r>
            <a:endParaRPr lang="ru-RU" altLang="ru-RU" smtClean="0"/>
          </a:p>
        </p:txBody>
      </p:sp>
      <p:sp>
        <p:nvSpPr>
          <p:cNvPr id="4" name="Овал 3"/>
          <p:cNvSpPr/>
          <p:nvPr/>
        </p:nvSpPr>
        <p:spPr>
          <a:xfrm>
            <a:off x="3643313" y="3143250"/>
            <a:ext cx="1571625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prstClr val="white"/>
                </a:solidFill>
              </a:rPr>
              <a:t>way</a:t>
            </a:r>
            <a:endParaRPr lang="ru-RU" sz="4000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63" y="4643438"/>
            <a:ext cx="3071812" cy="1557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use the dictionary</a:t>
            </a:r>
            <a:endParaRPr lang="ru-RU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3" y="4643438"/>
            <a:ext cx="2928937" cy="1557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listen attentively</a:t>
            </a:r>
            <a:endParaRPr lang="ru-RU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43563" y="2857500"/>
            <a:ext cx="3286125" cy="148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do exercises carefully</a:t>
            </a:r>
            <a:endParaRPr lang="ru-RU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29188" y="1000125"/>
            <a:ext cx="3071812" cy="1414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work thoughtfully</a:t>
            </a:r>
            <a:endParaRPr lang="ru-RU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43000" y="1000125"/>
            <a:ext cx="3000375" cy="1414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work hard</a:t>
            </a:r>
            <a:endParaRPr lang="ru-RU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313" y="2786063"/>
            <a:ext cx="3071812" cy="1557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use CDs</a:t>
            </a:r>
            <a:endParaRPr lang="ru-RU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Прямая со стрелкой 12"/>
          <p:cNvCxnSpPr>
            <a:stCxn id="4" idx="1"/>
            <a:endCxn id="10" idx="2"/>
          </p:cNvCxnSpPr>
          <p:nvPr/>
        </p:nvCxnSpPr>
        <p:spPr>
          <a:xfrm rot="16200000" flipV="1">
            <a:off x="2827338" y="2230438"/>
            <a:ext cx="862012" cy="1230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7"/>
            <a:endCxn id="9" idx="2"/>
          </p:cNvCxnSpPr>
          <p:nvPr/>
        </p:nvCxnSpPr>
        <p:spPr>
          <a:xfrm rot="5400000" flipH="1" flipV="1">
            <a:off x="5294313" y="2105025"/>
            <a:ext cx="862012" cy="14811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4" idx="2"/>
            <a:endCxn id="11" idx="3"/>
          </p:cNvCxnSpPr>
          <p:nvPr/>
        </p:nvCxnSpPr>
        <p:spPr>
          <a:xfrm rot="10800000">
            <a:off x="3286125" y="3563938"/>
            <a:ext cx="357188" cy="36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4" idx="6"/>
            <a:endCxn id="8" idx="1"/>
          </p:cNvCxnSpPr>
          <p:nvPr/>
        </p:nvCxnSpPr>
        <p:spPr>
          <a:xfrm>
            <a:off x="5214938" y="3600450"/>
            <a:ext cx="4286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4" idx="4"/>
            <a:endCxn id="5" idx="0"/>
          </p:cNvCxnSpPr>
          <p:nvPr/>
        </p:nvCxnSpPr>
        <p:spPr>
          <a:xfrm rot="5400000">
            <a:off x="3225006" y="3439319"/>
            <a:ext cx="585788" cy="1822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4" idx="4"/>
            <a:endCxn id="7" idx="0"/>
          </p:cNvCxnSpPr>
          <p:nvPr/>
        </p:nvCxnSpPr>
        <p:spPr>
          <a:xfrm rot="16200000" flipH="1">
            <a:off x="5190331" y="3296444"/>
            <a:ext cx="585788" cy="210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87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Блок-схема: узел 39"/>
          <p:cNvSpPr/>
          <p:nvPr/>
        </p:nvSpPr>
        <p:spPr>
          <a:xfrm>
            <a:off x="2500313" y="4357688"/>
            <a:ext cx="1143000" cy="6429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Блок-схема: узел 38"/>
          <p:cNvSpPr/>
          <p:nvPr/>
        </p:nvSpPr>
        <p:spPr>
          <a:xfrm>
            <a:off x="5429250" y="4286250"/>
            <a:ext cx="1214438" cy="6429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Блок-схема: узел 34"/>
          <p:cNvSpPr/>
          <p:nvPr/>
        </p:nvSpPr>
        <p:spPr>
          <a:xfrm>
            <a:off x="5357813" y="2000250"/>
            <a:ext cx="1285875" cy="6429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Блок-схема: узел 31"/>
          <p:cNvSpPr/>
          <p:nvPr/>
        </p:nvSpPr>
        <p:spPr>
          <a:xfrm>
            <a:off x="2571750" y="1928813"/>
            <a:ext cx="1285875" cy="7143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What ways of travelling do you know?</a:t>
            </a:r>
            <a:endParaRPr lang="ru-RU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248" name="Группа 10"/>
          <p:cNvGrpSpPr>
            <a:grpSpLocks/>
          </p:cNvGrpSpPr>
          <p:nvPr/>
        </p:nvGrpSpPr>
        <p:grpSpPr bwMode="auto">
          <a:xfrm rot="3066625">
            <a:off x="3717925" y="3894138"/>
            <a:ext cx="363537" cy="198438"/>
            <a:chOff x="2885015" y="2648598"/>
            <a:chExt cx="363319" cy="198869"/>
          </a:xfrm>
        </p:grpSpPr>
        <p:sp>
          <p:nvSpPr>
            <p:cNvPr id="15" name="Стрелка вправо 14"/>
            <p:cNvSpPr/>
            <p:nvPr/>
          </p:nvSpPr>
          <p:spPr>
            <a:xfrm rot="5310360">
              <a:off x="2967240" y="2566372"/>
              <a:ext cx="198869" cy="36331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трелка вправо 4"/>
            <p:cNvSpPr/>
            <p:nvPr/>
          </p:nvSpPr>
          <p:spPr>
            <a:xfrm rot="5310360">
              <a:off x="2993210" y="2606121"/>
              <a:ext cx="140003" cy="218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600">
                <a:solidFill>
                  <a:prstClr val="white"/>
                </a:solidFill>
              </a:endParaRPr>
            </a:p>
          </p:txBody>
        </p:sp>
      </p:grpSp>
      <p:sp>
        <p:nvSpPr>
          <p:cNvPr id="24" name="Заголовок 1"/>
          <p:cNvSpPr txBox="1">
            <a:spLocks/>
          </p:cNvSpPr>
          <p:nvPr/>
        </p:nvSpPr>
        <p:spPr>
          <a:xfrm>
            <a:off x="1116013" y="5516563"/>
            <a:ext cx="2303462" cy="10668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>
              <a:spcBef>
                <a:spcPct val="0"/>
              </a:spcBef>
              <a:defRPr/>
            </a:pPr>
            <a:endParaRPr lang="ru-RU" sz="4000" dirty="0">
              <a:solidFill>
                <a:srgbClr val="1F497D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2555875" y="4149725"/>
            <a:ext cx="1079500" cy="935038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>
                <a:solidFill>
                  <a:prstClr val="white"/>
                </a:solidFill>
              </a:rPr>
              <a:t>by sea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5508625" y="4076700"/>
            <a:ext cx="1366838" cy="936625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>
                <a:solidFill>
                  <a:prstClr val="white"/>
                </a:solidFill>
              </a:rPr>
              <a:t>by bike</a:t>
            </a:r>
            <a:endParaRPr lang="ru-RU" sz="2400" dirty="0">
              <a:solidFill>
                <a:prstClr val="white"/>
              </a:solidFill>
            </a:endParaRPr>
          </a:p>
        </p:txBody>
      </p:sp>
      <p:grpSp>
        <p:nvGrpSpPr>
          <p:cNvPr id="10252" name="Группа 26"/>
          <p:cNvGrpSpPr>
            <a:grpSpLocks/>
          </p:cNvGrpSpPr>
          <p:nvPr/>
        </p:nvGrpSpPr>
        <p:grpSpPr bwMode="auto">
          <a:xfrm rot="-2487844">
            <a:off x="5024438" y="3884613"/>
            <a:ext cx="363537" cy="198437"/>
            <a:chOff x="2885015" y="2648598"/>
            <a:chExt cx="363319" cy="198869"/>
          </a:xfrm>
        </p:grpSpPr>
        <p:sp>
          <p:nvSpPr>
            <p:cNvPr id="28" name="Стрелка вправо 27"/>
            <p:cNvSpPr/>
            <p:nvPr/>
          </p:nvSpPr>
          <p:spPr>
            <a:xfrm rot="5310360">
              <a:off x="2967240" y="2566373"/>
              <a:ext cx="198869" cy="36331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трелка вправо 4"/>
            <p:cNvSpPr/>
            <p:nvPr/>
          </p:nvSpPr>
          <p:spPr>
            <a:xfrm rot="5310360">
              <a:off x="2993616" y="2607190"/>
              <a:ext cx="140004" cy="218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600">
                <a:solidFill>
                  <a:prstClr val="white"/>
                </a:solidFill>
              </a:endParaRPr>
            </a:p>
          </p:txBody>
        </p:sp>
      </p:grpSp>
      <p:sp>
        <p:nvSpPr>
          <p:cNvPr id="30" name="Заголовок 1"/>
          <p:cNvSpPr txBox="1">
            <a:spLocks/>
          </p:cNvSpPr>
          <p:nvPr/>
        </p:nvSpPr>
        <p:spPr>
          <a:xfrm>
            <a:off x="5292725" y="1773238"/>
            <a:ext cx="1366838" cy="935037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>
                <a:solidFill>
                  <a:prstClr val="white"/>
                </a:solidFill>
              </a:rPr>
              <a:t>on  foot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2555875" y="1773238"/>
            <a:ext cx="1368425" cy="935037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>
                <a:solidFill>
                  <a:prstClr val="white"/>
                </a:solidFill>
              </a:rPr>
              <a:t>on a ship</a:t>
            </a:r>
            <a:endParaRPr lang="ru-RU" sz="2400" dirty="0">
              <a:solidFill>
                <a:prstClr val="white"/>
              </a:solidFill>
            </a:endParaRPr>
          </a:p>
        </p:txBody>
      </p:sp>
      <p:grpSp>
        <p:nvGrpSpPr>
          <p:cNvPr id="10255" name="Группа 31"/>
          <p:cNvGrpSpPr>
            <a:grpSpLocks/>
          </p:cNvGrpSpPr>
          <p:nvPr/>
        </p:nvGrpSpPr>
        <p:grpSpPr bwMode="auto">
          <a:xfrm rot="18081150" flipH="1">
            <a:off x="4959350" y="2647950"/>
            <a:ext cx="227013" cy="360363"/>
            <a:chOff x="2183903" y="1815977"/>
            <a:chExt cx="226245" cy="363319"/>
          </a:xfrm>
        </p:grpSpPr>
        <p:sp>
          <p:nvSpPr>
            <p:cNvPr id="33" name="Стрелка вправо 32"/>
            <p:cNvSpPr/>
            <p:nvPr/>
          </p:nvSpPr>
          <p:spPr>
            <a:xfrm rot="10800000">
              <a:off x="2183903" y="1815977"/>
              <a:ext cx="226245" cy="36331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трелка вправо 4"/>
            <p:cNvSpPr/>
            <p:nvPr/>
          </p:nvSpPr>
          <p:spPr>
            <a:xfrm rot="21600000">
              <a:off x="2255790" y="1885105"/>
              <a:ext cx="158213" cy="2192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100">
                <a:solidFill>
                  <a:prstClr val="white"/>
                </a:solidFill>
              </a:endParaRPr>
            </a:p>
          </p:txBody>
        </p:sp>
      </p:grpSp>
      <p:grpSp>
        <p:nvGrpSpPr>
          <p:cNvPr id="10256" name="Группа 34"/>
          <p:cNvGrpSpPr>
            <a:grpSpLocks/>
          </p:cNvGrpSpPr>
          <p:nvPr/>
        </p:nvGrpSpPr>
        <p:grpSpPr bwMode="auto">
          <a:xfrm rot="8607829">
            <a:off x="3875088" y="2725738"/>
            <a:ext cx="363537" cy="198437"/>
            <a:chOff x="2885015" y="2648598"/>
            <a:chExt cx="363319" cy="198869"/>
          </a:xfrm>
        </p:grpSpPr>
        <p:sp>
          <p:nvSpPr>
            <p:cNvPr id="36" name="Стрелка вправо 35"/>
            <p:cNvSpPr/>
            <p:nvPr/>
          </p:nvSpPr>
          <p:spPr>
            <a:xfrm rot="5310360">
              <a:off x="2967240" y="2566373"/>
              <a:ext cx="198869" cy="36331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Стрелка вправо 4"/>
            <p:cNvSpPr/>
            <p:nvPr/>
          </p:nvSpPr>
          <p:spPr>
            <a:xfrm rot="5310360">
              <a:off x="2991883" y="2606292"/>
              <a:ext cx="140004" cy="218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600">
                <a:solidFill>
                  <a:prstClr val="white"/>
                </a:solidFill>
              </a:endParaRPr>
            </a:p>
          </p:txBody>
        </p:sp>
      </p:grpSp>
      <p:sp>
        <p:nvSpPr>
          <p:cNvPr id="38" name="Заголовок 1"/>
          <p:cNvSpPr txBox="1">
            <a:spLocks/>
          </p:cNvSpPr>
          <p:nvPr/>
        </p:nvSpPr>
        <p:spPr>
          <a:xfrm>
            <a:off x="684213" y="6237288"/>
            <a:ext cx="8229600" cy="4191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en-US" sz="4000" b="1" dirty="0">
                <a:solidFill>
                  <a:prstClr val="black"/>
                </a:solidFill>
              </a:rPr>
              <a:t>People can travel …………</a:t>
            </a:r>
            <a:endParaRPr lang="ru-RU" sz="4000" b="1" dirty="0">
              <a:solidFill>
                <a:prstClr val="black"/>
              </a:solidFill>
            </a:endParaRPr>
          </a:p>
        </p:txBody>
      </p:sp>
      <p:pic>
        <p:nvPicPr>
          <p:cNvPr id="10258" name="Picture 2" descr="http://images-partners.google.com/images?q=tbn:titRzR2ohMN_jM::http%3A//world-atlas.ru/wp-content/204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852738"/>
            <a:ext cx="1524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Picture 4" descr="http://images-partners.google.com/images?q=tbn:CzQWEtlL-Z488M::http%3A//hiblogger.net/img/userfiles/2007/03/14/10659/train.jpg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924175"/>
            <a:ext cx="14954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6" descr="http://images-partners.google.com/images?q=tbn:moks212YrPBGOM::http%3A//sobiratelzvezd.ru/wallpapers/travelll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14859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1" name="Picture 8" descr="http://images-partners.google.com/images?q=tbn:86QChuMCUE1DbM::http%3A//saloncars.com/catalog/images/09-Journey%2520%281%29.jpg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908050"/>
            <a:ext cx="15240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10" descr="http://images-partners.google.com/images?q=tbn:pTeP2qui9Pt0tM::http%3A//prostir.museum/images/uploads/news/6731/%25D0%25BC%25D0%25BE%25D1%2580%25D0%25B5.jpg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581525"/>
            <a:ext cx="1524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3" name="Picture 12" descr="http://images-partners.google.com/images?q=tbn:v4zyHOcTDjylvM::http%3A//www.baby-ivf.ru/i/lifeinmotion.jpg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25538"/>
            <a:ext cx="152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4" name="Picture 14" descr="http://images-partners.google.com/images?q=tbn:kQ6zMrxKVn3JCM::http%3A//news4k.com/uploads/posts/2009-02/1234195585%5F20040717volzhanin.jpg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5516563"/>
            <a:ext cx="15240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5" name="Picture 16" descr="http://images-partners.google.com/images?q=tbn:I-C7xabXU4FscM::http%3A//media.club4x4.ru/uploads/posts/1181140729%5F1.jpg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221163"/>
            <a:ext cx="10953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5270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86764"/>
      </p:ext>
    </p:extLst>
  </p:cSld>
  <p:clrMapOvr>
    <a:masterClrMapping/>
  </p:clrMapOvr>
  <p:transition spd="slow" advTm="500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 «Шесть Шляп Мышления»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Шесть шляп мышления», или «Шесть думающих шляп», — это увлекательная и полезная методика организации мыслей, предложенная британским психологом Эдвардом де </a:t>
            </a:r>
            <a:r>
              <a:rPr lang="ru-RU" dirty="0" err="1"/>
              <a:t>Боно</a:t>
            </a:r>
            <a:r>
              <a:rPr lang="ru-RU" dirty="0"/>
              <a:t> в 1985 году. Он считал, что естественная хаотичность человеческого сознания препятствует продуктивности мышления. Задача метода шести шляп — помочь людям упорядочить мысли и научиться рассматривать ситуации с нескольких сторон.</a:t>
            </a:r>
          </a:p>
        </p:txBody>
      </p:sp>
      <p:pic>
        <p:nvPicPr>
          <p:cNvPr id="10" name="Объект 9" descr="http://constructorus.ru/wp-content/uploads/2013/01/Шесть-шляп-мышления-Эдварда-Де-Боно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55606"/>
            <a:ext cx="3657600" cy="2461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9" descr="http://constructorus.ru/wp-content/uploads/2013/01/Шесть-шляп-мышления-Эдварда-Де-Боно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36912"/>
            <a:ext cx="3657600" cy="2461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Объект 9" descr="http://constructorus.ru/wp-content/uploads/2013/01/Шесть-шляп-мышления-Эдварда-Де-Боно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36" y="2789312"/>
            <a:ext cx="3657600" cy="2461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1790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buClr>
                <a:srgbClr val="FE8637"/>
              </a:buClr>
              <a:buFont typeface="Symbol"/>
              <a:buChar char=""/>
            </a:pPr>
            <a:r>
              <a:rPr lang="ru-RU" sz="19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показать 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участникам возможности использования резервов группового мышления;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FE8637"/>
              </a:buClr>
              <a:buFont typeface="Symbol"/>
              <a:buChar char=""/>
            </a:pPr>
            <a:r>
              <a:rPr lang="ru-RU" sz="19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воспитывать культуру обмена мнениями;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FE8637"/>
              </a:buClr>
              <a:buFont typeface="Symbol"/>
              <a:buChar char=""/>
            </a:pPr>
            <a:r>
              <a:rPr lang="ru-RU" sz="19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способствовать развитию эффективного творческого мышления.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Clr>
                <a:srgbClr val="FE8637"/>
              </a:buClr>
            </a:pPr>
            <a:r>
              <a:rPr lang="ru-RU" sz="19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Преимущества метода:</a:t>
            </a:r>
            <a:r>
              <a:rPr lang="ru-RU" sz="19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FE8637"/>
              </a:buClr>
              <a:buFont typeface="Symbol"/>
              <a:buChar char=""/>
            </a:pPr>
            <a:r>
              <a:rPr lang="ru-RU" sz="19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наглядность применения;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FE8637"/>
              </a:buClr>
              <a:buFont typeface="Symbol"/>
              <a:buChar char=""/>
            </a:pPr>
            <a:r>
              <a:rPr lang="ru-RU" sz="19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параллельное мышление;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FE8637"/>
              </a:buClr>
              <a:buFont typeface="Symbol"/>
              <a:buChar char=""/>
            </a:pPr>
            <a:r>
              <a:rPr lang="ru-RU" sz="19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умение владеть ситуацией и видеть решение с нескольких точек зрения;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buClr>
                <a:srgbClr val="FE8637"/>
              </a:buClr>
              <a:buFont typeface="Symbol"/>
              <a:buChar char=""/>
            </a:pPr>
            <a:r>
              <a:rPr lang="ru-RU" sz="19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позволяет отстраниться от своего эго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2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Задачи: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29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34481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57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Метод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шести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шляп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 мышления позволяет развить гибкость ума, креативность, отлично помогает преодолеть творческий кризис, помогает правильно принять решение и более точно соотносить свой образ мыслей с поставленными целями и стоящими задачами. Особенно хорошо он подходит для оценки необычных и инновационных идей, когда важно учесть любое мнение и рассмотреть ситуацию под разными плоскостями.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959698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57375" y="2643188"/>
            <a:ext cx="7286625" cy="350043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4000" dirty="0" smtClean="0"/>
              <a:t>Чтобы взглянуть на мир с другой стороны, смените шляпу – ключевая идея метода де </a:t>
            </a:r>
            <a:r>
              <a:rPr lang="ru-RU" sz="4000" dirty="0" err="1" smtClean="0"/>
              <a:t>Боно</a:t>
            </a:r>
            <a:r>
              <a:rPr lang="ru-RU" sz="4000" dirty="0" smtClean="0"/>
              <a:t>. </a:t>
            </a:r>
          </a:p>
          <a:p>
            <a:pPr>
              <a:defRPr/>
            </a:pPr>
            <a:r>
              <a:rPr lang="ru-RU" sz="4000" dirty="0" smtClean="0"/>
              <a:t>Меняйте шляпы, коллеги)))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" name="j0212894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60007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2" descr="D:\презентации\картинки\knigi1\e2bebd5d3cef6872b99d792b8a7bd51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714375"/>
            <a:ext cx="13620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03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700" dirty="0"/>
              <a:t>Образовательные платформы</a:t>
            </a:r>
            <a:br>
              <a:rPr lang="ru-RU" sz="2700" dirty="0"/>
            </a:br>
            <a:r>
              <a:rPr lang="ru-RU" sz="2700" dirty="0"/>
              <a:t>как современные условия для развития </a:t>
            </a:r>
            <a:br>
              <a:rPr lang="ru-RU" sz="2700" dirty="0"/>
            </a:br>
            <a:r>
              <a:rPr lang="ru-RU" sz="2700" dirty="0"/>
              <a:t>функциональной грамотности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https</a:t>
            </a:r>
            <a:r>
              <a:rPr lang="ru-RU" dirty="0"/>
              <a:t>://breakingnewsenglish.com</a:t>
            </a:r>
          </a:p>
          <a:p>
            <a:r>
              <a:rPr lang="ru-RU" dirty="0"/>
              <a:t>https://learnenglish.britishcouncil.org</a:t>
            </a:r>
          </a:p>
          <a:p>
            <a:r>
              <a:rPr lang="ru-RU" dirty="0"/>
              <a:t>skysmart.ru</a:t>
            </a:r>
          </a:p>
          <a:p>
            <a:r>
              <a:rPr lang="ru-RU" dirty="0"/>
              <a:t>https://uchi.ru/</a:t>
            </a:r>
          </a:p>
          <a:p>
            <a:r>
              <a:rPr lang="ru-RU" dirty="0"/>
              <a:t>https://learningApps.org/</a:t>
            </a:r>
          </a:p>
          <a:p>
            <a:r>
              <a:rPr lang="ru-RU" dirty="0" smtClean="0"/>
              <a:t>http</a:t>
            </a:r>
            <a:r>
              <a:rPr lang="ru-RU" dirty="0"/>
              <a:t>://resh.edu.ru/</a:t>
            </a:r>
          </a:p>
          <a:p>
            <a:r>
              <a:rPr lang="ru-RU" dirty="0"/>
              <a:t>https://mob-edu.ru/</a:t>
            </a:r>
          </a:p>
          <a:p>
            <a:r>
              <a:rPr lang="ru-RU" dirty="0"/>
              <a:t>https://foxford.ru/</a:t>
            </a:r>
          </a:p>
          <a:p>
            <a:r>
              <a:rPr lang="ru-RU" dirty="0"/>
              <a:t>http://</a:t>
            </a:r>
            <a:r>
              <a:rPr lang="ru-RU" dirty="0" smtClean="0"/>
              <a:t>www.</a:t>
            </a:r>
            <a:r>
              <a:rPr lang="en-US" dirty="0" err="1" smtClean="0"/>
              <a:t>ya</a:t>
            </a:r>
            <a:r>
              <a:rPr lang="ru-RU" dirty="0" smtClean="0"/>
              <a:t>klass.ru</a:t>
            </a:r>
            <a:endParaRPr lang="en-US" dirty="0" smtClean="0"/>
          </a:p>
          <a:p>
            <a:pPr lvl="0">
              <a:buClr>
                <a:srgbClr val="FE8637"/>
              </a:buClr>
            </a:pPr>
            <a:r>
              <a:rPr lang="en-US" dirty="0" err="1">
                <a:solidFill>
                  <a:prstClr val="black"/>
                </a:solidFill>
              </a:rPr>
              <a:t>Etc</a:t>
            </a:r>
            <a:r>
              <a:rPr lang="en-US" dirty="0">
                <a:solidFill>
                  <a:prstClr val="black"/>
                </a:solidFill>
              </a:rPr>
              <a:t>…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94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 ЗА  ВНИМАНИЕ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867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Для чего развиваем?</a:t>
            </a:r>
            <a:br>
              <a:rPr lang="ru-RU" dirty="0"/>
            </a:br>
            <a:r>
              <a:rPr lang="ru-RU" dirty="0"/>
              <a:t>- </a:t>
            </a:r>
            <a:r>
              <a:rPr lang="ru-RU" dirty="0" smtClean="0"/>
              <a:t>для </a:t>
            </a:r>
            <a:r>
              <a:rPr lang="ru-RU" dirty="0"/>
              <a:t>жизни!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1000"/>
              </a:spcBef>
              <a:buClrTx/>
              <a:buSzPct val="125000"/>
              <a:buNone/>
            </a:pPr>
            <a:r>
              <a:rPr lang="ru-RU" sz="21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1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</a:t>
            </a:r>
            <a:r>
              <a:rPr lang="ru-RU" sz="11200" dirty="0" err="1" smtClean="0">
                <a:solidFill>
                  <a:srgbClr val="333333"/>
                </a:solidFill>
                <a:latin typeface="Times New Roman"/>
                <a:ea typeface="Calibri"/>
              </a:rPr>
              <a:t>«Функционально</a:t>
            </a:r>
            <a:r>
              <a:rPr lang="ru-RU" sz="11200" dirty="0" smtClean="0">
                <a:solidFill>
                  <a:srgbClr val="333333"/>
                </a:solidFill>
                <a:latin typeface="Times New Roman"/>
                <a:ea typeface="Calibri"/>
              </a:rPr>
              <a:t> грамотный человек —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 </a:t>
            </a:r>
            <a:r>
              <a:rPr lang="ru-RU" sz="11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альная</a:t>
            </a:r>
            <a:r>
              <a:rPr lang="ru-RU" sz="11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r>
              <a:rPr lang="ru-RU" sz="11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способность человека использовать приобретаемые в течение жизни знания для решения широкого диапазона жизненных задач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 А. </a:t>
            </a:r>
            <a:r>
              <a:rPr lang="ru-RU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Леонтьев</a:t>
            </a:r>
            <a:endParaRPr lang="ru-RU" sz="1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1000"/>
              </a:spcBef>
              <a:buClrTx/>
              <a:buSzPct val="125000"/>
              <a:buNone/>
            </a:pPr>
            <a:r>
              <a:rPr lang="ru-RU" sz="11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различных сферах человеческой «Функциональная грамотность — способность человека </a:t>
            </a:r>
            <a:r>
              <a:rPr lang="ru-RU" sz="112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</a:t>
            </a:r>
            <a:r>
              <a:rPr lang="ru-RU" sz="11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 А. Леонтьев</a:t>
            </a:r>
          </a:p>
          <a:p>
            <a:pPr marL="0" lvl="0" indent="0" algn="just">
              <a:lnSpc>
                <a:spcPct val="120000"/>
              </a:lnSpc>
              <a:spcBef>
                <a:spcPts val="1000"/>
              </a:spcBef>
              <a:buClrTx/>
              <a:buSzPct val="125000"/>
              <a:buNone/>
            </a:pPr>
            <a:r>
              <a:rPr lang="ru-RU" sz="21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зовать</a:t>
            </a:r>
            <a:r>
              <a:rPr lang="ru-RU" sz="21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отношений».</a:t>
            </a:r>
          </a:p>
          <a:p>
            <a:pPr marL="0" lvl="0" indent="0" algn="just">
              <a:lnSpc>
                <a:spcPct val="120000"/>
              </a:lnSpc>
              <a:spcBef>
                <a:spcPts val="1000"/>
              </a:spcBef>
              <a:buClrTx/>
              <a:buSzPct val="125000"/>
              <a:buNone/>
            </a:pPr>
            <a:r>
              <a:rPr lang="ru-RU" sz="21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А. Леонтьев</a:t>
            </a:r>
          </a:p>
          <a:p>
            <a:pPr marL="0" lvl="0" indent="0" algn="just">
              <a:lnSpc>
                <a:spcPct val="120000"/>
              </a:lnSpc>
              <a:spcBef>
                <a:spcPts val="1000"/>
              </a:spcBef>
              <a:buClrTx/>
              <a:buSzPct val="125000"/>
              <a:buNone/>
            </a:pPr>
            <a:endParaRPr lang="ru-RU" sz="2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1000"/>
              </a:spcBef>
              <a:buClrTx/>
              <a:buSzPct val="125000"/>
              <a:buNone/>
            </a:pPr>
            <a:r>
              <a:rPr lang="ru-RU" sz="21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 А. </a:t>
            </a:r>
            <a:r>
              <a:rPr lang="ru-RU" sz="21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Леонтьев</a:t>
            </a:r>
            <a:endParaRPr lang="ru-RU" sz="2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65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65150" y="188913"/>
            <a:ext cx="8578850" cy="11430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функциональной грамотности: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42608052"/>
              </p:ext>
            </p:extLst>
          </p:nvPr>
        </p:nvGraphicFramePr>
        <p:xfrm>
          <a:off x="1619672" y="1196752"/>
          <a:ext cx="60960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843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51668" y="422462"/>
            <a:ext cx="8113362" cy="3108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Креативное мышление это: </a:t>
            </a: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использовать воображение для выработки оригинальных идей;</a:t>
            </a:r>
          </a:p>
          <a:p>
            <a:pPr indent="895350" algn="just" defTabSz="45720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формирование новых знаний;</a:t>
            </a:r>
          </a:p>
          <a:p>
            <a:pPr indent="895350" algn="just" defTabSz="45720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принятие нестандартных решений.</a:t>
            </a:r>
          </a:p>
          <a:p>
            <a:pPr algn="just" defTabSz="45720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использования данной </a:t>
            </a:r>
            <a:r>
              <a:rPr lang="ru-RU" sz="2400" b="1" dirty="0" smtClean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методики: </a:t>
            </a:r>
          </a:p>
          <a:p>
            <a:pPr indent="895350" algn="just" defTabSz="457200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иноязычной компетенции;</a:t>
            </a:r>
          </a:p>
          <a:p>
            <a:pPr indent="895350" algn="just" defTabSz="45720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решение коммуникативных задач.</a:t>
            </a:r>
          </a:p>
        </p:txBody>
      </p:sp>
      <p:pic>
        <p:nvPicPr>
          <p:cNvPr id="3074" name="Picture 2" descr="https://www.b17.ru/foto/uploaded/upl_1671830638_615114_tnv4u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1668" y="2471500"/>
            <a:ext cx="913332" cy="2759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b17.ru/foto/uploaded/upl_1671830638_615114_tnv4u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86341" y="3329125"/>
            <a:ext cx="1193533" cy="2759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b17.ru/foto/uploaded/upl_1671830638_615114_tnv4u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6332" y="3767081"/>
            <a:ext cx="1270536" cy="2759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b17.ru/foto/uploaded/upl_1671830638_615114_tnv4u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98666" y="4001294"/>
            <a:ext cx="773947" cy="2759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44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0" y="333375"/>
            <a:ext cx="7885113" cy="23034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Креативное мышление свойственно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КАЖДОМУ РЕБЕНКУ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Важно его не заглушать, 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ПОДДЕРЖИВАТЬ и РАЗВИВАТЬ.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фото\жизнерадостная-молодая-женщина-битника-исследование-117470686.jpg"/>
          <p:cNvPicPr>
            <a:picLocks noChangeAspect="1" noChangeArrowheads="1"/>
          </p:cNvPicPr>
          <p:nvPr/>
        </p:nvPicPr>
        <p:blipFill>
          <a:blip r:embed="rId2" cstate="print"/>
          <a:srcRect b="9306"/>
          <a:stretch>
            <a:fillRect/>
          </a:stretch>
        </p:blipFill>
        <p:spPr bwMode="auto">
          <a:xfrm>
            <a:off x="2267744" y="2780928"/>
            <a:ext cx="4756388" cy="354391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05249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51520" y="612845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Приём «Круги на воде»</a:t>
            </a:r>
          </a:p>
          <a:p>
            <a:endParaRPr lang="ru-RU" dirty="0"/>
          </a:p>
          <a:p>
            <a:r>
              <a:rPr lang="ru-RU" dirty="0"/>
              <a:t>Как от брошенного в воду камня, начинают расходиться круги, затягивающие в себя все предметы вокруг: листочек, веточку и т.п. Так и от одного «брошенного» слова может начаться движение, которое дает толчок  для новых ассоциаций и приводит к созданию целой истории.</a:t>
            </a:r>
          </a:p>
          <a:p>
            <a:endParaRPr lang="ru-RU" dirty="0"/>
          </a:p>
          <a:p>
            <a:r>
              <a:rPr lang="ru-RU" b="1" dirty="0"/>
              <a:t>Последовательность работы по приёму:</a:t>
            </a:r>
          </a:p>
          <a:p>
            <a:endParaRPr lang="ru-RU" dirty="0"/>
          </a:p>
          <a:p>
            <a:r>
              <a:rPr lang="ru-RU" dirty="0"/>
              <a:t>Выбрать любое ведущее слово  (из 5 – 6 букв, без мягкого знака )</a:t>
            </a:r>
          </a:p>
          <a:p>
            <a:endParaRPr lang="ru-RU" dirty="0"/>
          </a:p>
          <a:p>
            <a:r>
              <a:rPr lang="ru-RU" dirty="0" smtClean="0"/>
              <a:t>-Записать </a:t>
            </a:r>
            <a:r>
              <a:rPr lang="ru-RU" dirty="0"/>
              <a:t>это слово в столбик.</a:t>
            </a:r>
          </a:p>
          <a:p>
            <a:r>
              <a:rPr lang="ru-RU" dirty="0" smtClean="0"/>
              <a:t>-Написать </a:t>
            </a:r>
            <a:r>
              <a:rPr lang="ru-RU" dirty="0"/>
              <a:t>рядом с каждой буквой какое-нибудь существительное, которое начинается с данной буквы</a:t>
            </a:r>
          </a:p>
        </p:txBody>
      </p:sp>
    </p:spTree>
    <p:extLst>
      <p:ext uri="{BB962C8B-B14F-4D97-AF65-F5344CB8AC3E}">
        <p14:creationId xmlns:p14="http://schemas.microsoft.com/office/powerpoint/2010/main" val="4094765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42900" y="-1230375"/>
            <a:ext cx="6858000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72342" y="621367"/>
            <a:ext cx="3331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ru-RU" sz="2800" b="1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ru-RU" sz="2800" b="1" dirty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«Круги на воде»</a:t>
            </a:r>
            <a:endParaRPr lang="ru-RU" sz="2800" b="1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46796" y="1688624"/>
            <a:ext cx="2485957" cy="2976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 – </a:t>
            </a:r>
            <a:r>
              <a:rPr lang="en-US" sz="2400" dirty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earth</a:t>
            </a:r>
            <a:endParaRPr lang="ru-RU" sz="2400" dirty="0">
              <a:solidFill>
                <a:srgbClr val="70AD47">
                  <a:lumMod val="75000"/>
                </a:srgb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45720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 – </a:t>
            </a:r>
            <a:r>
              <a:rPr lang="en-US" sz="2400" dirty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river</a:t>
            </a:r>
            <a:endParaRPr lang="ru-RU" sz="2400" dirty="0">
              <a:solidFill>
                <a:srgbClr val="70AD47">
                  <a:lumMod val="75000"/>
                </a:srgb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45720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 – </a:t>
            </a:r>
            <a:r>
              <a:rPr lang="en-US" sz="2400" dirty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Universe</a:t>
            </a:r>
            <a:endParaRPr lang="ru-RU" sz="2400" dirty="0">
              <a:solidFill>
                <a:srgbClr val="70AD47">
                  <a:lumMod val="75000"/>
                </a:srgb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45720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 – </a:t>
            </a:r>
            <a:r>
              <a:rPr lang="en-US" sz="2400" dirty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tree</a:t>
            </a:r>
            <a:endParaRPr lang="ru-RU" sz="2400" dirty="0">
              <a:solidFill>
                <a:srgbClr val="70AD47">
                  <a:lumMod val="75000"/>
                </a:srgb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45720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– </a:t>
            </a:r>
            <a:r>
              <a:rPr lang="en-US" sz="2400" dirty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animal</a:t>
            </a:r>
            <a:endParaRPr lang="ru-RU" sz="2400" dirty="0">
              <a:solidFill>
                <a:srgbClr val="70AD47">
                  <a:lumMod val="75000"/>
                </a:srgb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45720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33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 - </a:t>
            </a:r>
            <a:r>
              <a:rPr lang="en-US" sz="2400" dirty="0">
                <a:solidFill>
                  <a:srgbClr val="70AD47">
                    <a:lumMod val="75000"/>
                  </a:srgb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nest</a:t>
            </a:r>
            <a:endParaRPr lang="ru-RU" sz="2400" dirty="0">
              <a:solidFill>
                <a:srgbClr val="70AD47">
                  <a:lumMod val="75000"/>
                </a:srgb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543" l="0" r="964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264" y="2276017"/>
            <a:ext cx="5866911" cy="42433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5473" y="3005603"/>
            <a:ext cx="67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smtClean="0">
                <a:solidFill>
                  <a:srgbClr val="5B9BD5">
                    <a:lumMod val="50000"/>
                  </a:srgbClr>
                </a:solidFill>
                <a:latin typeface="Comic Sans MS" panose="030F0702030302020204" pitchFamily="66" charset="0"/>
              </a:rPr>
              <a:t>N</a:t>
            </a:r>
            <a:endParaRPr lang="ru-RU" sz="2400" b="1" dirty="0">
              <a:solidFill>
                <a:srgbClr val="5B9BD5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86620" y="3236435"/>
            <a:ext cx="67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smtClean="0">
                <a:solidFill>
                  <a:srgbClr val="5B9BD5">
                    <a:lumMod val="50000"/>
                  </a:srgbClr>
                </a:solidFill>
                <a:latin typeface="Comic Sans MS" panose="030F0702030302020204" pitchFamily="66" charset="0"/>
              </a:rPr>
              <a:t>A</a:t>
            </a:r>
            <a:endParaRPr lang="ru-RU" sz="2400" b="1" dirty="0">
              <a:solidFill>
                <a:srgbClr val="5B9BD5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32923" y="3467267"/>
            <a:ext cx="67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smtClean="0">
                <a:solidFill>
                  <a:srgbClr val="5B9BD5">
                    <a:lumMod val="50000"/>
                  </a:srgbClr>
                </a:solidFill>
                <a:latin typeface="Comic Sans MS" panose="030F0702030302020204" pitchFamily="66" charset="0"/>
              </a:rPr>
              <a:t>T</a:t>
            </a:r>
            <a:endParaRPr lang="ru-RU" sz="2400" b="1" dirty="0">
              <a:solidFill>
                <a:srgbClr val="5B9BD5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35458" y="3592910"/>
            <a:ext cx="67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smtClean="0">
                <a:solidFill>
                  <a:srgbClr val="5B9BD5">
                    <a:lumMod val="50000"/>
                  </a:srgbClr>
                </a:solidFill>
                <a:latin typeface="Comic Sans MS" panose="030F0702030302020204" pitchFamily="66" charset="0"/>
              </a:rPr>
              <a:t>U</a:t>
            </a:r>
            <a:endParaRPr lang="ru-RU" sz="2400" b="1" dirty="0">
              <a:solidFill>
                <a:srgbClr val="5B9BD5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1762" y="3823742"/>
            <a:ext cx="67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smtClean="0">
                <a:solidFill>
                  <a:srgbClr val="5B9BD5">
                    <a:lumMod val="50000"/>
                  </a:srgbClr>
                </a:solidFill>
                <a:latin typeface="Comic Sans MS" panose="030F0702030302020204" pitchFamily="66" charset="0"/>
              </a:rPr>
              <a:t>R</a:t>
            </a:r>
            <a:endParaRPr lang="ru-RU" sz="2400" b="1" dirty="0">
              <a:solidFill>
                <a:srgbClr val="5B9BD5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78097" y="4054574"/>
            <a:ext cx="67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>
                <a:solidFill>
                  <a:srgbClr val="5B9BD5">
                    <a:lumMod val="50000"/>
                  </a:srgbClr>
                </a:solidFill>
                <a:latin typeface="Comic Sans MS" panose="030F0702030302020204" pitchFamily="66" charset="0"/>
              </a:rPr>
              <a:t>E</a:t>
            </a:r>
            <a:endParaRPr lang="ru-RU" sz="2400" b="1" dirty="0">
              <a:solidFill>
                <a:srgbClr val="5B9BD5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06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9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219</TotalTime>
  <Words>863</Words>
  <Application>Microsoft Office PowerPoint</Application>
  <PresentationFormat>Экран (4:3)</PresentationFormat>
  <Paragraphs>168</Paragraphs>
  <Slides>34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18</vt:i4>
      </vt:variant>
      <vt:variant>
        <vt:lpstr>Заголовки слайдов</vt:lpstr>
      </vt:variant>
      <vt:variant>
        <vt:i4>34</vt:i4>
      </vt:variant>
    </vt:vector>
  </HeadingPairs>
  <TitlesOfParts>
    <vt:vector size="52" baseType="lpstr">
      <vt:lpstr>Эркер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14_Тема Office</vt:lpstr>
      <vt:lpstr>19_Эркер</vt:lpstr>
      <vt:lpstr>Открытая</vt:lpstr>
      <vt:lpstr>ФОРМИРОВАНИЕ  И РАЗВИТИЕ ФУНКЦИОНАЛЬНОЙ ГРАМОТНОСТИ ШКОЛЬНИКОВ НА УРОКАХ АНГЛИЙСКОГО ЯЗЫКА</vt:lpstr>
      <vt:lpstr>Цель:</vt:lpstr>
      <vt:lpstr>Задачи:  </vt:lpstr>
      <vt:lpstr> Для чего развиваем? - для жизни!</vt:lpstr>
      <vt:lpstr>Направления функциональной грамотности: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Зебра </vt:lpstr>
      <vt:lpstr>Пианино </vt:lpstr>
      <vt:lpstr>Вторая половинка фото</vt:lpstr>
      <vt:lpstr>Презентация PowerPoint</vt:lpstr>
      <vt:lpstr>Кроссенс. Что это такое?</vt:lpstr>
      <vt:lpstr>Алгоритм составления кроссенса</vt:lpstr>
      <vt:lpstr>     Чтение кроссенса</vt:lpstr>
      <vt:lpstr>Презентация PowerPoint</vt:lpstr>
      <vt:lpstr>Применение кроссенса на уроке</vt:lpstr>
      <vt:lpstr>Cluster - Method -Кластер</vt:lpstr>
      <vt:lpstr>The best way to learn English is</vt:lpstr>
      <vt:lpstr>What ways of travelling do you know?</vt:lpstr>
      <vt:lpstr>Презентация PowerPoint</vt:lpstr>
      <vt:lpstr>Метод  «Шесть Шляп Мышления»</vt:lpstr>
      <vt:lpstr>Презентация PowerPoint</vt:lpstr>
      <vt:lpstr>Презентация PowerPoint</vt:lpstr>
      <vt:lpstr>ВЫВОД:</vt:lpstr>
      <vt:lpstr>    Образовательные платформы как современные условия для развития  функциональной грамотности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 И РАЗВИТИЕ ФУНКЦИОНАЛЬНОЙ ГРАМОТНОСТИ ШКОЛЬНИКОВ НА УРОКАХ АНГЛИЙСКОГО ЯЗЫКА</dc:title>
  <dc:creator>Игнатьева Е Т</dc:creator>
  <cp:lastModifiedBy>Игнатьева Е Т</cp:lastModifiedBy>
  <cp:revision>20</cp:revision>
  <dcterms:created xsi:type="dcterms:W3CDTF">2024-02-27T08:43:04Z</dcterms:created>
  <dcterms:modified xsi:type="dcterms:W3CDTF">2024-02-27T19:17:55Z</dcterms:modified>
</cp:coreProperties>
</file>